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6" r:id="rId2"/>
    <p:sldId id="325" r:id="rId3"/>
    <p:sldId id="327" r:id="rId4"/>
    <p:sldId id="746" r:id="rId5"/>
    <p:sldId id="763" r:id="rId6"/>
    <p:sldId id="762" r:id="rId7"/>
    <p:sldId id="761" r:id="rId8"/>
    <p:sldId id="1088" r:id="rId9"/>
    <p:sldId id="328" r:id="rId10"/>
    <p:sldId id="331" r:id="rId11"/>
    <p:sldId id="764" r:id="rId12"/>
    <p:sldId id="765" r:id="rId13"/>
    <p:sldId id="1036" r:id="rId14"/>
    <p:sldId id="766" r:id="rId15"/>
    <p:sldId id="737" r:id="rId16"/>
    <p:sldId id="326" r:id="rId17"/>
    <p:sldId id="788" r:id="rId18"/>
    <p:sldId id="790" r:id="rId19"/>
    <p:sldId id="322" r:id="rId20"/>
    <p:sldId id="787" r:id="rId21"/>
    <p:sldId id="801" r:id="rId22"/>
    <p:sldId id="791" r:id="rId23"/>
    <p:sldId id="1089" r:id="rId24"/>
    <p:sldId id="792" r:id="rId25"/>
    <p:sldId id="793" r:id="rId26"/>
    <p:sldId id="794" r:id="rId27"/>
    <p:sldId id="795" r:id="rId28"/>
    <p:sldId id="286" r:id="rId29"/>
    <p:sldId id="783" r:id="rId30"/>
    <p:sldId id="303" r:id="rId31"/>
    <p:sldId id="976" r:id="rId32"/>
    <p:sldId id="977" r:id="rId33"/>
    <p:sldId id="975" r:id="rId34"/>
    <p:sldId id="332" r:id="rId35"/>
    <p:sldId id="771" r:id="rId36"/>
    <p:sldId id="772" r:id="rId37"/>
    <p:sldId id="978" r:id="rId38"/>
    <p:sldId id="773" r:id="rId39"/>
    <p:sldId id="304" r:id="rId40"/>
    <p:sldId id="300" r:id="rId41"/>
    <p:sldId id="289" r:id="rId42"/>
    <p:sldId id="308" r:id="rId43"/>
    <p:sldId id="774" r:id="rId44"/>
    <p:sldId id="775" r:id="rId45"/>
    <p:sldId id="986" r:id="rId46"/>
    <p:sldId id="776" r:id="rId47"/>
    <p:sldId id="305" r:id="rId48"/>
    <p:sldId id="323" r:id="rId49"/>
    <p:sldId id="999" r:id="rId50"/>
    <p:sldId id="1000" r:id="rId51"/>
    <p:sldId id="1007" r:id="rId52"/>
    <p:sldId id="1090" r:id="rId53"/>
    <p:sldId id="1091" r:id="rId54"/>
    <p:sldId id="981" r:id="rId55"/>
    <p:sldId id="984" r:id="rId56"/>
    <p:sldId id="982" r:id="rId57"/>
    <p:sldId id="722" r:id="rId58"/>
    <p:sldId id="749" r:id="rId59"/>
    <p:sldId id="750" r:id="rId60"/>
    <p:sldId id="752" r:id="rId61"/>
    <p:sldId id="745" r:id="rId62"/>
    <p:sldId id="1060" r:id="rId63"/>
    <p:sldId id="1068" r:id="rId64"/>
    <p:sldId id="758" r:id="rId65"/>
    <p:sldId id="1081" r:id="rId66"/>
    <p:sldId id="1082" r:id="rId67"/>
    <p:sldId id="278" r:id="rId68"/>
    <p:sldId id="1010" r:id="rId69"/>
    <p:sldId id="1011" r:id="rId70"/>
    <p:sldId id="1006" r:id="rId71"/>
    <p:sldId id="779" r:id="rId72"/>
    <p:sldId id="1013" r:id="rId73"/>
    <p:sldId id="1009" r:id="rId74"/>
    <p:sldId id="760" r:id="rId75"/>
    <p:sldId id="307" r:id="rId76"/>
    <p:sldId id="306" r:id="rId77"/>
    <p:sldId id="309" r:id="rId78"/>
    <p:sldId id="796" r:id="rId79"/>
    <p:sldId id="299" r:id="rId80"/>
    <p:sldId id="994" r:id="rId81"/>
    <p:sldId id="292" r:id="rId82"/>
    <p:sldId id="780" r:id="rId83"/>
    <p:sldId id="797" r:id="rId84"/>
    <p:sldId id="285" r:id="rId85"/>
    <p:sldId id="311" r:id="rId86"/>
    <p:sldId id="287" r:id="rId87"/>
    <p:sldId id="989" r:id="rId88"/>
    <p:sldId id="995" r:id="rId89"/>
    <p:sldId id="781" r:id="rId90"/>
    <p:sldId id="990" r:id="rId91"/>
    <p:sldId id="293" r:id="rId92"/>
    <p:sldId id="295" r:id="rId93"/>
    <p:sldId id="991" r:id="rId94"/>
    <p:sldId id="301" r:id="rId95"/>
    <p:sldId id="288" r:id="rId96"/>
    <p:sldId id="296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5477"/>
  </p:normalViewPr>
  <p:slideViewPr>
    <p:cSldViewPr snapToGrid="0" snapToObjects="1">
      <p:cViewPr varScale="1">
        <p:scale>
          <a:sx n="98" d="100"/>
          <a:sy n="98" d="100"/>
        </p:scale>
        <p:origin x="624" y="184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11/1/23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11/1/23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02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50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7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3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59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55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0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71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11/1/23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11/1/23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11/1/23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11/1/23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1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1.png"/><Relationship Id="rId7" Type="http://schemas.openxmlformats.org/officeDocument/2006/relationships/image" Target="../media/image7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2.png"/><Relationship Id="rId5" Type="http://schemas.openxmlformats.org/officeDocument/2006/relationships/image" Target="../media/image742.png"/><Relationship Id="rId4" Type="http://schemas.openxmlformats.org/officeDocument/2006/relationships/image" Target="../media/image7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6.png"/><Relationship Id="rId5" Type="http://schemas.openxmlformats.org/officeDocument/2006/relationships/image" Target="../media/image720.png"/><Relationship Id="rId10" Type="http://schemas.openxmlformats.org/officeDocument/2006/relationships/image" Target="../media/image75.png"/><Relationship Id="rId4" Type="http://schemas.openxmlformats.org/officeDocument/2006/relationships/image" Target="../media/image66.jpeg"/><Relationship Id="rId9" Type="http://schemas.openxmlformats.org/officeDocument/2006/relationships/image" Target="../media/image7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762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3.png"/><Relationship Id="rId3" Type="http://schemas.openxmlformats.org/officeDocument/2006/relationships/image" Target="../media/image107.png"/><Relationship Id="rId21" Type="http://schemas.openxmlformats.org/officeDocument/2006/relationships/image" Target="../media/image126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0.png"/><Relationship Id="rId4" Type="http://schemas.openxmlformats.org/officeDocument/2006/relationships/image" Target="../media/image11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3.gif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590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0.png"/><Relationship Id="rId4" Type="http://schemas.openxmlformats.org/officeDocument/2006/relationships/image" Target="../media/image58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Resonance and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Series Resonance</a:t>
                </a:r>
              </a:p>
              <a:p>
                <a:pPr lvl="1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upper 3dB cutoff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lower 3dB cutoff]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Parallel Resonance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m:rPr>
                        <m:nor/>
                      </m:rPr>
                      <a:rPr lang="en-US" sz="1800" dirty="0"/>
                      <m:t>and</m:t>
                    </m:r>
                    <m:r>
                      <m:rPr>
                        <m:nor/>
                      </m:rPr>
                      <a:rPr lang="en-US" sz="1800" dirty="0"/>
                      <m:t>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</m:oMath>
                </a14:m>
                <a:endParaRPr lang="en-US" sz="1800" dirty="0"/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  <a:blipFill>
                <a:blip r:embed="rId2"/>
                <a:stretch>
                  <a:fillRect l="-449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9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r>
                  <a:rPr lang="en-US" sz="2000" dirty="0"/>
                  <a:t>Complex power: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/>
                  <a:t> is power delivered to resistor,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/>
                  <a:t> is power stored in inductor </a:t>
                </a:r>
              </a:p>
              <a:p>
                <a:pPr lvl="1"/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  <a:blipFill>
                <a:blip r:embed="rId2"/>
                <a:stretch>
                  <a:fillRect l="-465" t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14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239646" y="4725003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507061" y="4825230"/>
              <a:ext cx="48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75325"/>
              <a:ext cx="0" cy="977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sz="2000" dirty="0"/>
                  <a:t>In general, a Norton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the same as a Thevenin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  <a:blipFill>
                <a:blip r:embed="rId2"/>
                <a:stretch>
                  <a:fillRect l="-428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590" y="634312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D30666-EF84-7094-981B-2E699E080AAB}"/>
              </a:ext>
            </a:extLst>
          </p:cNvPr>
          <p:cNvGrpSpPr/>
          <p:nvPr/>
        </p:nvGrpSpPr>
        <p:grpSpPr>
          <a:xfrm>
            <a:off x="9784909" y="222786"/>
            <a:ext cx="2158592" cy="1328182"/>
            <a:chOff x="9784909" y="222786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04920" y="1361360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36335" y="77113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10838476" y="971536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798666" y="1358284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1294895" y="675622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9784909" y="871743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4909" y="871743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10399550" y="1453089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11037884" y="682935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58441" y="675622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688536" y="335389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751314" y="593171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848" y="594710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10596823" y="222786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82946B-C337-1A2F-431E-48338EDF6B22}"/>
              </a:ext>
            </a:extLst>
          </p:cNvPr>
          <p:cNvGrpSpPr/>
          <p:nvPr/>
        </p:nvGrpSpPr>
        <p:grpSpPr>
          <a:xfrm>
            <a:off x="10022761" y="2186698"/>
            <a:ext cx="1947074" cy="1526221"/>
            <a:chOff x="10022761" y="2144658"/>
            <a:chExt cx="1947074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810095" y="3481271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68599" y="3576075"/>
              <a:ext cx="804672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11059594" y="2242838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750" y="2811671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6945" y="2242838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790544" y="2144658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10022761" y="2885200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2761" y="2885200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10172734" y="2363480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2734" y="2363480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10317523" y="1718464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9111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A4255E-A118-E92D-5833-EA18E8AED7E1}"/>
              </a:ext>
            </a:extLst>
          </p:cNvPr>
          <p:cNvGrpSpPr/>
          <p:nvPr/>
        </p:nvGrpSpPr>
        <p:grpSpPr>
          <a:xfrm>
            <a:off x="9488967" y="4334902"/>
            <a:ext cx="2662732" cy="1495257"/>
            <a:chOff x="9488967" y="4334902"/>
            <a:chExt cx="2662732" cy="149525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4506" y="4753147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1018607" y="448488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21650" y="4748553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803540" y="526703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88967" y="502189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50588" y="476341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62470" y="5733898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73201" y="487515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68724" y="4931434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261" y="4663193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0820" y="4657135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5894" y="5637886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366" y="5632633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39697" y="433490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54754" y="4759205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60737" y="526225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8295" y="475863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9358" y="4655425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22CB698-C02A-EF40-894F-798C386BD022}"/>
                </a:ext>
              </a:extLst>
            </p:cNvPr>
            <p:cNvSpPr txBox="1"/>
            <p:nvPr/>
          </p:nvSpPr>
          <p:spPr>
            <a:xfrm>
              <a:off x="11697749" y="5036688"/>
              <a:ext cx="45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817BD69-FF8C-E81E-0B62-D9FFA2803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4104" y="5638135"/>
              <a:ext cx="192024" cy="192024"/>
              <a:chOff x="1344" y="2064"/>
              <a:chExt cx="192" cy="192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03D6467-A7BF-0C68-40D4-5356822248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4246C00-4B02-1E96-94AE-8D14F6BB1F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FE5A53F-8164-1EEF-BE42-C7078AAEF00A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9029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2203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59479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9428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3603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9257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2095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03215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80534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 and modulation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455" y="1288997"/>
                <a:ext cx="11450410" cy="483234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Gain: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Loss: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Rejection: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𝑝𝑏</m:t>
                            </m:r>
                          </m:sub>
                        </m:sSub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Gain (G) expressed in decibels: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e>
                    </m:nary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dV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𝑑𝐴</m:t>
                        </m:r>
                      </m:e>
                    </m:nary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Mixer: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455" y="1288997"/>
                <a:ext cx="11450410" cy="4832345"/>
              </a:xfrm>
              <a:blipFill>
                <a:blip r:embed="rId2"/>
                <a:stretch>
                  <a:fillRect l="-443" t="-13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446685"/>
                  </p:ext>
                </p:extLst>
              </p:nvPr>
            </p:nvGraphicFramePr>
            <p:xfrm>
              <a:off x="3049651" y="3406617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=(1+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.  [Like FM]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446685"/>
                  </p:ext>
                </p:extLst>
              </p:nvPr>
            </p:nvGraphicFramePr>
            <p:xfrm>
              <a:off x="3049651" y="3406617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10345" r="-670" b="-6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69444" r="-670" b="-39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12903" r="-670" b="-3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250980" r="-670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31481" r="-670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473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E87644-9B16-5EE3-69B5-AB15D32479A3}"/>
              </a:ext>
            </a:extLst>
          </p:cNvPr>
          <p:cNvGrpSpPr/>
          <p:nvPr/>
        </p:nvGrpSpPr>
        <p:grpSpPr>
          <a:xfrm>
            <a:off x="6463262" y="1505455"/>
            <a:ext cx="5552091" cy="3773663"/>
            <a:chOff x="6463262" y="1505455"/>
            <a:chExt cx="5552091" cy="3773663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4644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39441" y="302315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48493" y="150545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4E7AE66-A019-58D4-E85C-EBEBE2A9DD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0817" y="2310904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D5D8308-0FCB-23E7-D642-4CA38CD0FB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81433" y="301509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89FAED5-2A42-F26E-B90D-B3F40735EB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81433" y="3561635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A7B50A4-368C-F30A-4F3D-564F3BC2C3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633079" y="3015092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E01C0F-E266-7BB5-88CB-5016DA680B5E}"/>
                </a:ext>
              </a:extLst>
            </p:cNvPr>
            <p:cNvCxnSpPr>
              <a:cxnSpLocks/>
              <a:endCxn id="132" idx="6"/>
            </p:cNvCxnSpPr>
            <p:nvPr/>
          </p:nvCxnSpPr>
          <p:spPr>
            <a:xfrm>
              <a:off x="10709717" y="3071165"/>
              <a:ext cx="5257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9C62F11-11EB-DEF6-4E6E-9C3476AAEA6C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509700" y="324293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9686292" y="478076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486327" y="50569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1445" y="510037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4073" y="487362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409310" y="32429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268988" y="473928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9674893" y="532673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74893" y="532673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1628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1128" y="495398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9553" y="553285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509700" y="52068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76524" y="435828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252" y="358327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515484" y="3511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0704022" y="454953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4022" y="454953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628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98384" y="382405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189919" y="404697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939E51-7B2B-429F-45C4-A8B988D7124B}"/>
                </a:ext>
              </a:extLst>
            </p:cNvPr>
            <p:cNvSpPr/>
            <p:nvPr/>
          </p:nvSpPr>
          <p:spPr>
            <a:xfrm>
              <a:off x="10524634" y="50621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7957" y="145270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Diodes and bipolar small signal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/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Diode model: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𝑒𝑉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𝑘𝑇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=40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 is the junction temperature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0" dirty="0"/>
                  <a:t> is a few nano-Amps,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/>
                  <a:t> is a few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blipFill>
                <a:blip r:embed="rId3"/>
                <a:stretch>
                  <a:fillRect l="-666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218">
            <a:extLst>
              <a:ext uri="{FF2B5EF4-FFF2-40B4-BE49-F238E27FC236}">
                <a16:creationId xmlns:a16="http://schemas.microsoft.com/office/drawing/2014/main" id="{759AE4C4-9951-9841-987C-49DFC60D049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9718237" y="1938861"/>
            <a:ext cx="769441" cy="2210837"/>
            <a:chOff x="5280" y="1200"/>
            <a:chExt cx="96" cy="480"/>
          </a:xfrm>
        </p:grpSpPr>
        <p:sp>
          <p:nvSpPr>
            <p:cNvPr id="117" name="Line 106">
              <a:extLst>
                <a:ext uri="{FF2B5EF4-FFF2-40B4-BE49-F238E27FC236}">
                  <a16:creationId xmlns:a16="http://schemas.microsoft.com/office/drawing/2014/main" id="{C2BFB386-46D5-4847-AE1E-50159ED8514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07">
              <a:extLst>
                <a:ext uri="{FF2B5EF4-FFF2-40B4-BE49-F238E27FC236}">
                  <a16:creationId xmlns:a16="http://schemas.microsoft.com/office/drawing/2014/main" id="{6EA7D797-DCED-AB42-A3AE-42B9A80EE3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80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08">
              <a:extLst>
                <a:ext uri="{FF2B5EF4-FFF2-40B4-BE49-F238E27FC236}">
                  <a16:creationId xmlns:a16="http://schemas.microsoft.com/office/drawing/2014/main" id="{E488B065-D912-1843-9A09-88DC2A9C81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0 w 288"/>
                <a:gd name="T1" fmla="*/ 0 h 240"/>
                <a:gd name="T2" fmla="*/ 0 w 288"/>
                <a:gd name="T3" fmla="*/ 1 h 240"/>
                <a:gd name="T4" fmla="*/ 0 w 288"/>
                <a:gd name="T5" fmla="*/ 1 h 240"/>
                <a:gd name="T6" fmla="*/ 0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Line 109">
              <a:extLst>
                <a:ext uri="{FF2B5EF4-FFF2-40B4-BE49-F238E27FC236}">
                  <a16:creationId xmlns:a16="http://schemas.microsoft.com/office/drawing/2014/main" id="{47D48E6A-FF3C-D84C-9D92-44234983F4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5F9E55-B200-834B-A7FE-E88091D04586}"/>
              </a:ext>
            </a:extLst>
          </p:cNvPr>
          <p:cNvSpPr txBox="1"/>
          <p:nvPr/>
        </p:nvSpPr>
        <p:spPr>
          <a:xfrm>
            <a:off x="9346119" y="2330579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9A5BC35-8DFF-294F-996E-E997A449A497}"/>
              </a:ext>
            </a:extLst>
          </p:cNvPr>
          <p:cNvSpPr txBox="1"/>
          <p:nvPr/>
        </p:nvSpPr>
        <p:spPr>
          <a:xfrm>
            <a:off x="10543549" y="2341461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/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Transition from p to 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Doping provides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 side has excess free electrons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 side has excess holes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blipFill>
                <a:blip r:embed="rId4"/>
                <a:stretch>
                  <a:fillRect l="-1201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22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power levels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6323B1-81FE-C94C-85A6-A1938EEE77FE}"/>
              </a:ext>
            </a:extLst>
          </p:cNvPr>
          <p:cNvGrpSpPr/>
          <p:nvPr/>
        </p:nvGrpSpPr>
        <p:grpSpPr>
          <a:xfrm>
            <a:off x="846573" y="1230301"/>
            <a:ext cx="10365777" cy="5041576"/>
            <a:chOff x="846573" y="1057303"/>
            <a:chExt cx="10365777" cy="504157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085AA6C-AA59-B944-ADAF-0776BEEBC109}"/>
                </a:ext>
              </a:extLst>
            </p:cNvPr>
            <p:cNvCxnSpPr/>
            <p:nvPr/>
          </p:nvCxnSpPr>
          <p:spPr>
            <a:xfrm>
              <a:off x="1899135" y="1069679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48CC1-4080-E04E-BFB1-62EF0CC8AEA3}"/>
                </a:ext>
              </a:extLst>
            </p:cNvPr>
            <p:cNvCxnSpPr/>
            <p:nvPr/>
          </p:nvCxnSpPr>
          <p:spPr>
            <a:xfrm>
              <a:off x="10126927" y="1067535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F58C95-908C-3B48-AB2E-9168F7BA33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087" y="6073961"/>
              <a:ext cx="8229600" cy="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F98E85-D76A-694B-A06F-709B9F1C565B}"/>
                </a:ext>
              </a:extLst>
            </p:cNvPr>
            <p:cNvSpPr txBox="1"/>
            <p:nvPr/>
          </p:nvSpPr>
          <p:spPr>
            <a:xfrm>
              <a:off x="846573" y="105730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323158-A5CC-4F4A-B655-6BF850070E40}"/>
                </a:ext>
              </a:extLst>
            </p:cNvPr>
            <p:cNvSpPr txBox="1"/>
            <p:nvPr/>
          </p:nvSpPr>
          <p:spPr>
            <a:xfrm>
              <a:off x="10256084" y="1062286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EAE21F-6C3C-A74A-AAFA-D14586FF509F}"/>
                </a:ext>
              </a:extLst>
            </p:cNvPr>
            <p:cNvSpPr txBox="1"/>
            <p:nvPr/>
          </p:nvSpPr>
          <p:spPr>
            <a:xfrm>
              <a:off x="1045028" y="544627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AE3C59-F5E4-E644-B404-441343A17B7F}"/>
                </a:ext>
              </a:extLst>
            </p:cNvPr>
            <p:cNvSpPr txBox="1"/>
            <p:nvPr/>
          </p:nvSpPr>
          <p:spPr>
            <a:xfrm>
              <a:off x="1065123" y="445104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/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353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DC5E2-B799-F44A-BBA8-2499267FD495}"/>
                </a:ext>
              </a:extLst>
            </p:cNvPr>
            <p:cNvSpPr txBox="1"/>
            <p:nvPr/>
          </p:nvSpPr>
          <p:spPr>
            <a:xfrm>
              <a:off x="1147187" y="1526082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4BE590-E123-3548-89F3-70BBF9B58F61}"/>
                </a:ext>
              </a:extLst>
            </p:cNvPr>
            <p:cNvSpPr/>
            <p:nvPr/>
          </p:nvSpPr>
          <p:spPr>
            <a:xfrm>
              <a:off x="10063822" y="249083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BAAF39-804D-2347-809F-6C0667C1F0FA}"/>
                </a:ext>
              </a:extLst>
            </p:cNvPr>
            <p:cNvSpPr/>
            <p:nvPr/>
          </p:nvSpPr>
          <p:spPr>
            <a:xfrm>
              <a:off x="2455014" y="2822716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2C542-BDBF-3A4E-861D-E14928616FF5}"/>
                </a:ext>
              </a:extLst>
            </p:cNvPr>
            <p:cNvSpPr/>
            <p:nvPr/>
          </p:nvSpPr>
          <p:spPr>
            <a:xfrm>
              <a:off x="3845620" y="125604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E25B8F4-7FBD-9C48-89A6-E485ACC41784}"/>
                </a:ext>
              </a:extLst>
            </p:cNvPr>
            <p:cNvSpPr/>
            <p:nvPr/>
          </p:nvSpPr>
          <p:spPr>
            <a:xfrm>
              <a:off x="8838526" y="4395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5D11870-F0E4-F24B-9D8C-E199A566542A}"/>
                </a:ext>
              </a:extLst>
            </p:cNvPr>
            <p:cNvSpPr/>
            <p:nvPr/>
          </p:nvSpPr>
          <p:spPr>
            <a:xfrm>
              <a:off x="1834222" y="3670060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6188F-0979-DF4D-827B-FA2FEDE6E22E}"/>
                </a:ext>
              </a:extLst>
            </p:cNvPr>
            <p:cNvSpPr txBox="1"/>
            <p:nvPr/>
          </p:nvSpPr>
          <p:spPr>
            <a:xfrm>
              <a:off x="1065123" y="254311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086211-9D6E-5440-90A7-AA1C7C74BB6D}"/>
                </a:ext>
              </a:extLst>
            </p:cNvPr>
            <p:cNvSpPr txBox="1"/>
            <p:nvPr/>
          </p:nvSpPr>
          <p:spPr>
            <a:xfrm>
              <a:off x="10256084" y="55499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A8D25C-57B2-C64D-974F-A01600663CFA}"/>
                </a:ext>
              </a:extLst>
            </p:cNvPr>
            <p:cNvSpPr txBox="1"/>
            <p:nvPr/>
          </p:nvSpPr>
          <p:spPr>
            <a:xfrm>
              <a:off x="10276179" y="459125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/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7353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847294-B06B-3D40-8737-AC6EEFAF051A}"/>
                </a:ext>
              </a:extLst>
            </p:cNvPr>
            <p:cNvSpPr txBox="1"/>
            <p:nvPr/>
          </p:nvSpPr>
          <p:spPr>
            <a:xfrm>
              <a:off x="10358243" y="177601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71D0B-C8E7-2343-B6A2-6F2B9316F852}"/>
                </a:ext>
              </a:extLst>
            </p:cNvPr>
            <p:cNvSpPr txBox="1"/>
            <p:nvPr/>
          </p:nvSpPr>
          <p:spPr>
            <a:xfrm>
              <a:off x="10276179" y="2613284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C3ABF1-1AFC-7C49-8D09-EFBDB6AC4776}"/>
                </a:ext>
              </a:extLst>
            </p:cNvPr>
            <p:cNvSpPr txBox="1"/>
            <p:nvPr/>
          </p:nvSpPr>
          <p:spPr>
            <a:xfrm>
              <a:off x="1908376" y="385555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VFO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89D142-EC26-E24A-A2C3-63B6371DAEF5}"/>
                </a:ext>
              </a:extLst>
            </p:cNvPr>
            <p:cNvSpPr txBox="1"/>
            <p:nvPr/>
          </p:nvSpPr>
          <p:spPr>
            <a:xfrm>
              <a:off x="9198766" y="1926449"/>
              <a:ext cx="854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Audio out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45E4-9FD0-7948-9C61-6F65AECD9D20}"/>
                </a:ext>
              </a:extLst>
            </p:cNvPr>
            <p:cNvSpPr txBox="1"/>
            <p:nvPr/>
          </p:nvSpPr>
          <p:spPr>
            <a:xfrm>
              <a:off x="1887394" y="245989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A66C8E-B507-3049-9081-3BF9EA887D52}"/>
                </a:ext>
              </a:extLst>
            </p:cNvPr>
            <p:cNvSpPr txBox="1"/>
            <p:nvPr/>
          </p:nvSpPr>
          <p:spPr>
            <a:xfrm>
              <a:off x="2951698" y="114485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Power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A83A885-0080-3F4C-8237-860DE28915A5}"/>
                </a:ext>
              </a:extLst>
            </p:cNvPr>
            <p:cNvSpPr/>
            <p:nvPr/>
          </p:nvSpPr>
          <p:spPr>
            <a:xfrm>
              <a:off x="3287907" y="198756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8E667F-0648-6345-AD40-7A2CB09F4B71}"/>
                </a:ext>
              </a:extLst>
            </p:cNvPr>
            <p:cNvSpPr txBox="1"/>
            <p:nvPr/>
          </p:nvSpPr>
          <p:spPr>
            <a:xfrm>
              <a:off x="2408252" y="180289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Driver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47747E-611E-1D48-A7F8-F46C5FD67510}"/>
                </a:ext>
              </a:extLst>
            </p:cNvPr>
            <p:cNvSpPr txBox="1"/>
            <p:nvPr/>
          </p:nvSpPr>
          <p:spPr>
            <a:xfrm>
              <a:off x="8808740" y="46066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AGC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3728BD1-42D7-F34D-A038-CE39E3A9AB47}"/>
                </a:ext>
              </a:extLst>
            </p:cNvPr>
            <p:cNvSpPr/>
            <p:nvPr/>
          </p:nvSpPr>
          <p:spPr>
            <a:xfrm>
              <a:off x="8127141" y="3633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60FA81-74B5-2640-BA84-0704CB4CE8A0}"/>
                </a:ext>
              </a:extLst>
            </p:cNvPr>
            <p:cNvSpPr txBox="1"/>
            <p:nvPr/>
          </p:nvSpPr>
          <p:spPr>
            <a:xfrm>
              <a:off x="7620000" y="319598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Detector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9BD420-F6C9-BC4C-A272-DF6F60D81BC3}"/>
                </a:ext>
              </a:extLst>
            </p:cNvPr>
            <p:cNvSpPr/>
            <p:nvPr/>
          </p:nvSpPr>
          <p:spPr>
            <a:xfrm>
              <a:off x="7526612" y="5029468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5F3015-7E93-334F-B3D6-C77605580239}"/>
                </a:ext>
              </a:extLst>
            </p:cNvPr>
            <p:cNvSpPr txBox="1"/>
            <p:nvPr/>
          </p:nvSpPr>
          <p:spPr>
            <a:xfrm>
              <a:off x="7211040" y="522782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Crystal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FFC89CB-9EA7-1F4F-8873-E425470B76F8}"/>
                </a:ext>
              </a:extLst>
            </p:cNvPr>
            <p:cNvSpPr/>
            <p:nvPr/>
          </p:nvSpPr>
          <p:spPr>
            <a:xfrm>
              <a:off x="6503620" y="4230892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D487CE-64AC-7C48-B00D-EF01EEAF5632}"/>
                </a:ext>
              </a:extLst>
            </p:cNvPr>
            <p:cNvSpPr txBox="1"/>
            <p:nvPr/>
          </p:nvSpPr>
          <p:spPr>
            <a:xfrm>
              <a:off x="6303428" y="3810737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Mixer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0913917-7079-0943-B2B0-878E9A4E6EFC}"/>
                </a:ext>
              </a:extLst>
            </p:cNvPr>
            <p:cNvSpPr/>
            <p:nvPr/>
          </p:nvSpPr>
          <p:spPr>
            <a:xfrm>
              <a:off x="5837329" y="555372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E4B2FB-0E88-2848-8570-AE692272C95A}"/>
                </a:ext>
              </a:extLst>
            </p:cNvPr>
            <p:cNvSpPr txBox="1"/>
            <p:nvPr/>
          </p:nvSpPr>
          <p:spPr>
            <a:xfrm>
              <a:off x="5678639" y="565060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 filter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5DED91D-211A-7341-B0F7-A1566F44F344}"/>
                </a:ext>
              </a:extLst>
            </p:cNvPr>
            <p:cNvSpPr/>
            <p:nvPr/>
          </p:nvSpPr>
          <p:spPr>
            <a:xfrm>
              <a:off x="5102387" y="5157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DD65C5-F7FD-954B-98C6-B95D4E7FCF3E}"/>
                </a:ext>
              </a:extLst>
            </p:cNvPr>
            <p:cNvSpPr txBox="1"/>
            <p:nvPr/>
          </p:nvSpPr>
          <p:spPr>
            <a:xfrm>
              <a:off x="4107218" y="5080848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Antenna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B612D8-94C2-3048-83C5-FF6A47AF91DC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V="1">
              <a:off x="1903840" y="2942791"/>
              <a:ext cx="571261" cy="8165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E86C4BB-5D4B-CF45-BD1C-2FF985A586D9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V="1">
              <a:off x="2547086" y="2107639"/>
              <a:ext cx="760908" cy="744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455C23-E1D3-B946-A7FB-92EDF383D205}"/>
                </a:ext>
              </a:extLst>
            </p:cNvPr>
            <p:cNvCxnSpPr>
              <a:cxnSpLocks/>
              <a:endCxn id="22" idx="5"/>
            </p:cNvCxnSpPr>
            <p:nvPr/>
          </p:nvCxnSpPr>
          <p:spPr>
            <a:xfrm flipH="1" flipV="1">
              <a:off x="3962693" y="1376119"/>
              <a:ext cx="1168959" cy="379402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F737725-7CF9-7C4D-B9C1-25EC4A354855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928544" y="2610909"/>
              <a:ext cx="1155365" cy="18079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18EE25C-820E-314D-BC2F-E030499DA224}"/>
                </a:ext>
              </a:extLst>
            </p:cNvPr>
            <p:cNvCxnSpPr>
              <a:cxnSpLocks/>
              <a:stCxn id="37" idx="7"/>
            </p:cNvCxnSpPr>
            <p:nvPr/>
          </p:nvCxnSpPr>
          <p:spPr>
            <a:xfrm flipV="1">
              <a:off x="3404980" y="1397584"/>
              <a:ext cx="458940" cy="6105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8F48F86-D74B-5D4B-A67C-FB6B822B3910}"/>
                </a:ext>
              </a:extLst>
            </p:cNvPr>
            <p:cNvSpPr txBox="1"/>
            <p:nvPr/>
          </p:nvSpPr>
          <p:spPr>
            <a:xfrm>
              <a:off x="3589678" y="3164406"/>
              <a:ext cx="11163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Space</a:t>
              </a:r>
            </a:p>
            <a:p>
              <a:r>
                <a:rPr lang="en-US" dirty="0"/>
                <a:t>2000km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DEA416-B8EF-F74F-8841-D0FF97591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681" y="4350967"/>
              <a:ext cx="617798" cy="120275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9491D6E-003D-B949-9B3C-6194E3C8A107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6624210" y="4343868"/>
              <a:ext cx="922489" cy="70620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CF82759-3877-4D41-8A75-61659EA2E9F9}"/>
                </a:ext>
              </a:extLst>
            </p:cNvPr>
            <p:cNvCxnSpPr>
              <a:cxnSpLocks/>
              <a:stCxn id="43" idx="7"/>
            </p:cNvCxnSpPr>
            <p:nvPr/>
          </p:nvCxnSpPr>
          <p:spPr>
            <a:xfrm flipV="1">
              <a:off x="7643685" y="3733428"/>
              <a:ext cx="519141" cy="131664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069E178-FB6E-F14F-941F-B62B59E2976B}"/>
                </a:ext>
              </a:extLst>
            </p:cNvPr>
            <p:cNvCxnSpPr>
              <a:cxnSpLocks/>
            </p:cNvCxnSpPr>
            <p:nvPr/>
          </p:nvCxnSpPr>
          <p:spPr>
            <a:xfrm>
              <a:off x="8246322" y="3750255"/>
              <a:ext cx="631621" cy="66667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40DCB07-1484-7B46-9BA7-8229F3D781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484" y="5283641"/>
              <a:ext cx="624844" cy="3252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024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, whose solution is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±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the forward wave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with the same velocity for the reverse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(the negative sign implies energy flows to the left)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 phasor is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although we drop the cap below.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Now the forward and backward voltage phasors are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The 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with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blipFill>
                <a:blip r:embed="rId3"/>
                <a:stretch>
                  <a:fillRect l="-792" r="-10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doesn’t depend on v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Now we look at the end of the transmission line and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This is the total available power.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blipFill>
                <a:blip r:embed="rId3"/>
                <a:stretch>
                  <a:fillRect l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7991471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80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74985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89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852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Transformers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47442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745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3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72467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blipFill>
                <a:blip r:embed="rId3"/>
                <a:stretch>
                  <a:fillRect l="-831" t="-138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477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669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6268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943755" y="622636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3187428"/>
                  </p:ext>
                </p:extLst>
              </p:nvPr>
            </p:nvGraphicFramePr>
            <p:xfrm>
              <a:off x="3436888" y="3931810"/>
              <a:ext cx="6015878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3177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947175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71986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381793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811747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3187428"/>
                  </p:ext>
                </p:extLst>
              </p:nvPr>
            </p:nvGraphicFramePr>
            <p:xfrm>
              <a:off x="3436888" y="3931810"/>
              <a:ext cx="6015878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3177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947175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71986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381793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811747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000" t="-103333" r="-409333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642" t="-103333" r="-479245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5505" t="-103333" r="-133028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32867" t="-103333" r="-1399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000" t="-132609" r="-409333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642" t="-132609" r="-479245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5505" t="-132609" r="-133028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32867" t="-132609" r="-1399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000" t="-232609" r="-409333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642" t="-232609" r="-479245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5505" t="-232609" r="-133028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32867" t="-232609" r="-1399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000" t="-527586" r="-409333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642" t="-527586" r="-479245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860915" y="2338769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Arc 32">
            <a:extLst>
              <a:ext uri="{FF2B5EF4-FFF2-40B4-BE49-F238E27FC236}">
                <a16:creationId xmlns:a16="http://schemas.microsoft.com/office/drawing/2014/main" id="{0AF5C5E7-4562-FD41-2743-046C20C73730}"/>
              </a:ext>
            </a:extLst>
          </p:cNvPr>
          <p:cNvSpPr/>
          <p:nvPr/>
        </p:nvSpPr>
        <p:spPr>
          <a:xfrm rot="16200000">
            <a:off x="6155243" y="2694966"/>
            <a:ext cx="988016" cy="1765193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F2D30D-6BA6-7149-F376-D8CB570AB597}"/>
              </a:ext>
            </a:extLst>
          </p:cNvPr>
          <p:cNvSpPr txBox="1"/>
          <p:nvPr/>
        </p:nvSpPr>
        <p:spPr>
          <a:xfrm>
            <a:off x="5933298" y="3332234"/>
            <a:ext cx="1007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Breakdown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412B234-4A52-D6BD-7192-972A08E1CB30}"/>
              </a:ext>
            </a:extLst>
          </p:cNvPr>
          <p:cNvGrpSpPr/>
          <p:nvPr/>
        </p:nvGrpSpPr>
        <p:grpSpPr>
          <a:xfrm>
            <a:off x="5648301" y="857352"/>
            <a:ext cx="4423248" cy="2889542"/>
            <a:chOff x="5648301" y="857352"/>
            <a:chExt cx="4423248" cy="288954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F0AA66-3BFE-9CAA-FEA1-1FFB44C3B1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7878" y="857352"/>
              <a:ext cx="7794" cy="28895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29880D-2525-6E09-0365-55F5F7E962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8301" y="2333491"/>
              <a:ext cx="3928496" cy="107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F9AAB30-FFF7-35FE-A624-195076A54037}"/>
                </a:ext>
              </a:extLst>
            </p:cNvPr>
            <p:cNvCxnSpPr>
              <a:cxnSpLocks/>
            </p:cNvCxnSpPr>
            <p:nvPr/>
          </p:nvCxnSpPr>
          <p:spPr>
            <a:xfrm>
              <a:off x="6603319" y="3083612"/>
              <a:ext cx="731520" cy="20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2775CF-D103-FE42-A0AB-A12E97978B89}"/>
                </a:ext>
              </a:extLst>
            </p:cNvPr>
            <p:cNvCxnSpPr>
              <a:cxnSpLocks/>
            </p:cNvCxnSpPr>
            <p:nvPr/>
          </p:nvCxnSpPr>
          <p:spPr>
            <a:xfrm>
              <a:off x="8084414" y="1430537"/>
              <a:ext cx="914400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74A6F48-FD53-6FC9-BA09-61D9EDF4C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0964" y="1419170"/>
              <a:ext cx="757547" cy="16643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ECE04F1-D907-F75B-66FF-9F8FBECE4050}"/>
                </a:ext>
              </a:extLst>
            </p:cNvPr>
            <p:cNvSpPr txBox="1"/>
            <p:nvPr/>
          </p:nvSpPr>
          <p:spPr>
            <a:xfrm>
              <a:off x="8061667" y="1065813"/>
              <a:ext cx="942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Saturation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D36622-24A4-DB0E-0B6B-CA4BC7D8BBAB}"/>
                </a:ext>
              </a:extLst>
            </p:cNvPr>
            <p:cNvSpPr txBox="1"/>
            <p:nvPr/>
          </p:nvSpPr>
          <p:spPr>
            <a:xfrm>
              <a:off x="7814051" y="1878830"/>
              <a:ext cx="6365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Active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9449F2F-EEBF-B06E-9BCE-95A7EFD9C4E6}"/>
                </a:ext>
              </a:extLst>
            </p:cNvPr>
            <p:cNvSpPr txBox="1"/>
            <p:nvPr/>
          </p:nvSpPr>
          <p:spPr>
            <a:xfrm>
              <a:off x="6779642" y="2389858"/>
              <a:ext cx="7577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Reverse</a:t>
              </a:r>
            </a:p>
            <a:p>
              <a:r>
                <a:rPr lang="en-US" sz="1400" dirty="0"/>
                <a:t>Active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6883846-3093-770E-9B0E-E2220D6730B0}"/>
                    </a:ext>
                  </a:extLst>
                </p:cNvPr>
                <p:cNvSpPr txBox="1"/>
                <p:nvPr/>
              </p:nvSpPr>
              <p:spPr>
                <a:xfrm>
                  <a:off x="6978170" y="878990"/>
                  <a:ext cx="6855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6883846-3093-770E-9B0E-E2220D6730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8170" y="878990"/>
                  <a:ext cx="68558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4B61C7C-9D6E-FE11-5B9A-6168D19ED384}"/>
                    </a:ext>
                  </a:extLst>
                </p:cNvPr>
                <p:cNvSpPr txBox="1"/>
                <p:nvPr/>
              </p:nvSpPr>
              <p:spPr>
                <a:xfrm>
                  <a:off x="8225894" y="2378127"/>
                  <a:ext cx="6855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4B61C7C-9D6E-FE11-5B9A-6168D19ED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5894" y="2378127"/>
                  <a:ext cx="68558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1946BC8F-ACA2-7C8C-4324-C5A2BFF273A1}"/>
                </a:ext>
              </a:extLst>
            </p:cNvPr>
            <p:cNvSpPr/>
            <p:nvPr/>
          </p:nvSpPr>
          <p:spPr>
            <a:xfrm rot="16200000">
              <a:off x="9153967" y="911199"/>
              <a:ext cx="763598" cy="1071565"/>
            </a:xfrm>
            <a:prstGeom prst="arc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CB1F2B6-9453-9275-CB37-EE89EEC94EE1}"/>
                </a:ext>
              </a:extLst>
            </p:cNvPr>
            <p:cNvSpPr txBox="1"/>
            <p:nvPr/>
          </p:nvSpPr>
          <p:spPr>
            <a:xfrm>
              <a:off x="9064542" y="1282285"/>
              <a:ext cx="1007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Breakdown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50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780094" y="1555575"/>
                <a:ext cx="9104212" cy="4752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4" y="1555575"/>
                <a:ext cx="9104212" cy="4752251"/>
              </a:xfrm>
              <a:prstGeom prst="rect">
                <a:avLst/>
              </a:prstGeom>
              <a:blipFill>
                <a:blip r:embed="rId3"/>
                <a:stretch>
                  <a:fillRect l="-1114" t="-5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7193554" y="4006400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10085406" y="137878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46787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566014" y="4342879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0999187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  <p:sp>
        <p:nvSpPr>
          <p:cNvPr id="46" name="Arc 45">
            <a:extLst>
              <a:ext uri="{FF2B5EF4-FFF2-40B4-BE49-F238E27FC236}">
                <a16:creationId xmlns:a16="http://schemas.microsoft.com/office/drawing/2014/main" id="{AEA3B4D5-8901-4D86-68F8-D5DA42129FC7}"/>
              </a:ext>
            </a:extLst>
          </p:cNvPr>
          <p:cNvSpPr/>
          <p:nvPr/>
        </p:nvSpPr>
        <p:spPr>
          <a:xfrm rot="16200000">
            <a:off x="9889688" y="3349591"/>
            <a:ext cx="763598" cy="1071565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57EF90-F500-F25D-4EEC-33A0392354AE}"/>
              </a:ext>
            </a:extLst>
          </p:cNvPr>
          <p:cNvSpPr txBox="1"/>
          <p:nvPr/>
        </p:nvSpPr>
        <p:spPr>
          <a:xfrm>
            <a:off x="9800263" y="3699657"/>
            <a:ext cx="1007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Breakdown</a:t>
            </a:r>
          </a:p>
        </p:txBody>
      </p: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52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C2FF24F-812B-D048-A079-5C561425924D}"/>
              </a:ext>
            </a:extLst>
          </p:cNvPr>
          <p:cNvGrpSpPr/>
          <p:nvPr/>
        </p:nvGrpSpPr>
        <p:grpSpPr>
          <a:xfrm>
            <a:off x="8672352" y="504007"/>
            <a:ext cx="3261020" cy="3174009"/>
            <a:chOff x="196781" y="1841995"/>
            <a:chExt cx="3261020" cy="3174009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3" name="Group 222">
              <a:extLst>
                <a:ext uri="{FF2B5EF4-FFF2-40B4-BE49-F238E27FC236}">
                  <a16:creationId xmlns:a16="http://schemas.microsoft.com/office/drawing/2014/main" id="{E88F940D-1CC7-F441-968E-B7C66827EF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09" name="Line 99">
                <a:extLst>
                  <a:ext uri="{FF2B5EF4-FFF2-40B4-BE49-F238E27FC236}">
                    <a16:creationId xmlns:a16="http://schemas.microsoft.com/office/drawing/2014/main" id="{22657FD1-77B2-6E49-925B-90D52B55DA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100">
                <a:extLst>
                  <a:ext uri="{FF2B5EF4-FFF2-40B4-BE49-F238E27FC236}">
                    <a16:creationId xmlns:a16="http://schemas.microsoft.com/office/drawing/2014/main" id="{11120005-BF7C-E048-A7D5-632D7BD1D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101">
                <a:extLst>
                  <a:ext uri="{FF2B5EF4-FFF2-40B4-BE49-F238E27FC236}">
                    <a16:creationId xmlns:a16="http://schemas.microsoft.com/office/drawing/2014/main" id="{A483F934-502D-9A4B-B9EB-83555FF6B5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CF6B61F2-5359-A04B-9311-044484C276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3">
                <a:extLst>
                  <a:ext uri="{FF2B5EF4-FFF2-40B4-BE49-F238E27FC236}">
                    <a16:creationId xmlns:a16="http://schemas.microsoft.com/office/drawing/2014/main" id="{72E26B9A-EF01-014A-AAD8-2A0ED69233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04">
                <a:extLst>
                  <a:ext uri="{FF2B5EF4-FFF2-40B4-BE49-F238E27FC236}">
                    <a16:creationId xmlns:a16="http://schemas.microsoft.com/office/drawing/2014/main" id="{CCBE466C-62B4-224C-ABAA-29ADBC6288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CC89AC6-9FB9-CD42-B4B0-195861FD4B93}"/>
                </a:ext>
              </a:extLst>
            </p:cNvPr>
            <p:cNvCxnSpPr>
              <a:cxnSpLocks/>
              <a:endCxn id="8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C41113B-8610-B740-84B4-9295D3082CCC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F3D1695-6F2A-8147-812B-76395281D637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718234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BADF774-1DFA-5144-A12C-68EC55D7BB86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8F3577B-104F-C349-8FA1-EBE04855AFC3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ECE0C3-DC55-A84D-B84F-B3114A475E34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72394777-D5B7-5D4C-AA9B-5812345C6B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EBA3824-8037-1F43-9E5F-03D043793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53F065F-23FA-8A4F-ABAC-1B6643FDB8DE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  <a:tabLst>
                    <a:tab pos="5938838" algn="l"/>
                  </a:tabLst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be acts like diode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t="-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2256223-DB1D-1F42-87DB-5E1DB5EAB69F}"/>
              </a:ext>
            </a:extLst>
          </p:cNvPr>
          <p:cNvGrpSpPr/>
          <p:nvPr/>
        </p:nvGrpSpPr>
        <p:grpSpPr>
          <a:xfrm>
            <a:off x="8910995" y="3939884"/>
            <a:ext cx="2985945" cy="2585963"/>
            <a:chOff x="8901254" y="4105573"/>
            <a:chExt cx="2985945" cy="2585963"/>
          </a:xfrm>
        </p:grpSpPr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76FDF690-586A-204C-AEBC-526CD59F1F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75731" y="46654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C623D04-B9B4-474C-A869-79F3B758E6F5}"/>
                </a:ext>
              </a:extLst>
            </p:cNvPr>
            <p:cNvSpPr/>
            <p:nvPr/>
          </p:nvSpPr>
          <p:spPr>
            <a:xfrm>
              <a:off x="9128295" y="461386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1" name="Line 9">
              <a:extLst>
                <a:ext uri="{FF2B5EF4-FFF2-40B4-BE49-F238E27FC236}">
                  <a16:creationId xmlns:a16="http://schemas.microsoft.com/office/drawing/2014/main" id="{C75177AF-169D-E740-95B4-A288D016AA4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9308835" y="4501789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20">
              <a:extLst>
                <a:ext uri="{FF2B5EF4-FFF2-40B4-BE49-F238E27FC236}">
                  <a16:creationId xmlns:a16="http://schemas.microsoft.com/office/drawing/2014/main" id="{BDE9619A-B738-5743-AC02-729CE125FC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7739" y="5340154"/>
              <a:ext cx="152400" cy="304800"/>
              <a:chOff x="3264" y="3072"/>
              <a:chExt cx="96" cy="192"/>
            </a:xfrm>
          </p:grpSpPr>
          <p:sp>
            <p:nvSpPr>
              <p:cNvPr id="123" name="Line 17">
                <a:extLst>
                  <a:ext uri="{FF2B5EF4-FFF2-40B4-BE49-F238E27FC236}">
                    <a16:creationId xmlns:a16="http://schemas.microsoft.com/office/drawing/2014/main" id="{B6381EEA-30CC-ED46-9163-225E3B1D9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8">
                <a:extLst>
                  <a:ext uri="{FF2B5EF4-FFF2-40B4-BE49-F238E27FC236}">
                    <a16:creationId xmlns:a16="http://schemas.microsoft.com/office/drawing/2014/main" id="{57D259CA-3729-274C-89D9-451A44AC81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" name="Group 220">
              <a:extLst>
                <a:ext uri="{FF2B5EF4-FFF2-40B4-BE49-F238E27FC236}">
                  <a16:creationId xmlns:a16="http://schemas.microsoft.com/office/drawing/2014/main" id="{55D09D58-0259-2243-937E-3A11FCC016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426" y="5318383"/>
              <a:ext cx="152400" cy="304800"/>
              <a:chOff x="3264" y="3072"/>
              <a:chExt cx="96" cy="192"/>
            </a:xfrm>
          </p:grpSpPr>
          <p:sp>
            <p:nvSpPr>
              <p:cNvPr id="127" name="Line 17">
                <a:extLst>
                  <a:ext uri="{FF2B5EF4-FFF2-40B4-BE49-F238E27FC236}">
                    <a16:creationId xmlns:a16="http://schemas.microsoft.com/office/drawing/2014/main" id="{B8A916E5-E4BD-8B43-B904-6E3A61C8D0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8">
                <a:extLst>
                  <a:ext uri="{FF2B5EF4-FFF2-40B4-BE49-F238E27FC236}">
                    <a16:creationId xmlns:a16="http://schemas.microsoft.com/office/drawing/2014/main" id="{03048072-033C-F948-A1E1-8C4AB19826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6875398-0CEE-AB46-BD9E-04C1157D14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38476" y="46763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Line 9">
              <a:extLst>
                <a:ext uri="{FF2B5EF4-FFF2-40B4-BE49-F238E27FC236}">
                  <a16:creationId xmlns:a16="http://schemas.microsoft.com/office/drawing/2014/main" id="{111743F3-AF63-9D47-8C52-80382F9641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10457278" y="4365717"/>
              <a:ext cx="0" cy="5932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03">
              <a:extLst>
                <a:ext uri="{FF2B5EF4-FFF2-40B4-BE49-F238E27FC236}">
                  <a16:creationId xmlns:a16="http://schemas.microsoft.com/office/drawing/2014/main" id="{BB3E9BE3-9C75-3C48-954F-A9254E7ADA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12662" y="4654573"/>
              <a:ext cx="304800" cy="762000"/>
              <a:chOff x="3216" y="2400"/>
              <a:chExt cx="192" cy="480"/>
            </a:xfrm>
          </p:grpSpPr>
          <p:sp>
            <p:nvSpPr>
              <p:cNvPr id="132" name="Line 46">
                <a:extLst>
                  <a:ext uri="{FF2B5EF4-FFF2-40B4-BE49-F238E27FC236}">
                    <a16:creationId xmlns:a16="http://schemas.microsoft.com/office/drawing/2014/main" id="{AEFE9A0A-B344-114F-944F-46171B0BD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47">
                <a:extLst>
                  <a:ext uri="{FF2B5EF4-FFF2-40B4-BE49-F238E27FC236}">
                    <a16:creationId xmlns:a16="http://schemas.microsoft.com/office/drawing/2014/main" id="{47694C73-52C3-3842-A07B-093B964269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48">
                <a:extLst>
                  <a:ext uri="{FF2B5EF4-FFF2-40B4-BE49-F238E27FC236}">
                    <a16:creationId xmlns:a16="http://schemas.microsoft.com/office/drawing/2014/main" id="{4B1BD8DB-E547-FE44-85FB-8552B1525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49">
                <a:extLst>
                  <a:ext uri="{FF2B5EF4-FFF2-40B4-BE49-F238E27FC236}">
                    <a16:creationId xmlns:a16="http://schemas.microsoft.com/office/drawing/2014/main" id="{1C4F8871-A752-D443-B18C-5D7959A8F4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50">
                <a:extLst>
                  <a:ext uri="{FF2B5EF4-FFF2-40B4-BE49-F238E27FC236}">
                    <a16:creationId xmlns:a16="http://schemas.microsoft.com/office/drawing/2014/main" id="{613AF9CC-9A33-7A45-A53D-9036214A28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20">
              <a:extLst>
                <a:ext uri="{FF2B5EF4-FFF2-40B4-BE49-F238E27FC236}">
                  <a16:creationId xmlns:a16="http://schemas.microsoft.com/office/drawing/2014/main" id="{0D9F81E0-377A-FF4F-AB3E-43929973F6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3716" y="5387347"/>
              <a:ext cx="152400" cy="304800"/>
              <a:chOff x="3264" y="3072"/>
              <a:chExt cx="96" cy="192"/>
            </a:xfrm>
          </p:grpSpPr>
          <p:sp>
            <p:nvSpPr>
              <p:cNvPr id="138" name="Line 17">
                <a:extLst>
                  <a:ext uri="{FF2B5EF4-FFF2-40B4-BE49-F238E27FC236}">
                    <a16:creationId xmlns:a16="http://schemas.microsoft.com/office/drawing/2014/main" id="{1EF98501-2D08-B144-9D64-4DD2DB5F53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8">
                <a:extLst>
                  <a:ext uri="{FF2B5EF4-FFF2-40B4-BE49-F238E27FC236}">
                    <a16:creationId xmlns:a16="http://schemas.microsoft.com/office/drawing/2014/main" id="{A62B975A-8502-1146-AB52-6E5BB7FB93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EF0BE51-4774-A74B-A5C9-DCFF27562F96}"/>
                </a:ext>
              </a:extLst>
            </p:cNvPr>
            <p:cNvSpPr/>
            <p:nvPr/>
          </p:nvSpPr>
          <p:spPr>
            <a:xfrm>
              <a:off x="10652296" y="46138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BF0B797-12BB-2D46-B071-BCB112663869}"/>
                </a:ext>
              </a:extLst>
            </p:cNvPr>
            <p:cNvSpPr txBox="1"/>
            <p:nvPr/>
          </p:nvSpPr>
          <p:spPr>
            <a:xfrm>
              <a:off x="9088042" y="4859820"/>
              <a:ext cx="34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/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/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/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A840CBC-C445-4C44-9407-1D5F1899559A}"/>
                </a:ext>
              </a:extLst>
            </p:cNvPr>
            <p:cNvSpPr txBox="1"/>
            <p:nvPr/>
          </p:nvSpPr>
          <p:spPr>
            <a:xfrm>
              <a:off x="8901255" y="4105573"/>
              <a:ext cx="232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 signal equivalent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44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66910" y="254234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𝑐𝑐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.6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(for Si)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 measure stability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 is leakage current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So,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Typical for Si: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270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.6=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=.2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voltage divider: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b="-6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67316A6-AAED-1F4A-BFBC-F769F7D1009B}"/>
              </a:ext>
            </a:extLst>
          </p:cNvPr>
          <p:cNvGrpSpPr/>
          <p:nvPr/>
        </p:nvGrpSpPr>
        <p:grpSpPr>
          <a:xfrm>
            <a:off x="8883383" y="648959"/>
            <a:ext cx="3215767" cy="2895873"/>
            <a:chOff x="8732053" y="529813"/>
            <a:chExt cx="3215767" cy="2895873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097642" y="1923748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4269" y="116172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961" y="1152123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10491168" y="1923748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>
              <a:cxnSpLocks/>
            </p:cNvCxnSpPr>
            <p:nvPr/>
          </p:nvCxnSpPr>
          <p:spPr>
            <a:xfrm>
              <a:off x="9591835" y="1155318"/>
              <a:ext cx="6764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0096678" y="997156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0450807" y="1325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9225716" y="1322326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11552583" y="187137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1336" y="243953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04647" y="246881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0694" y="1852125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9156058" y="2620446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10522518" y="2696258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0211615" y="529813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11444783" y="1510812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0208253" y="77249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0439257" y="244728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0063872" y="216815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10783035" y="187939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9541619" y="217617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8805923" y="21692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104721" y="1538395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075719" y="1847957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8732053" y="2332376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11105347" y="1421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9089488" y="1765234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81B74E8-84DC-E340-BFFB-B511B395E97A}"/>
                </a:ext>
              </a:extLst>
            </p:cNvPr>
            <p:cNvSpPr txBox="1"/>
            <p:nvPr/>
          </p:nvSpPr>
          <p:spPr>
            <a:xfrm>
              <a:off x="10691343" y="194040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6D4A059-B0F5-3A4A-A532-1213D620B256}"/>
                </a:ext>
              </a:extLst>
            </p:cNvPr>
            <p:cNvSpPr txBox="1"/>
            <p:nvPr/>
          </p:nvSpPr>
          <p:spPr>
            <a:xfrm>
              <a:off x="10128917" y="2330710"/>
              <a:ext cx="398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E6D5244-3A42-7947-A309-BF485E6F25B7}"/>
                </a:ext>
              </a:extLst>
            </p:cNvPr>
            <p:cNvSpPr txBox="1"/>
            <p:nvPr/>
          </p:nvSpPr>
          <p:spPr>
            <a:xfrm>
              <a:off x="9905754" y="179363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BD303D6E-C4F0-ED4E-B4E3-EA154C05CF00}"/>
                </a:ext>
              </a:extLst>
            </p:cNvPr>
            <p:cNvCxnSpPr/>
            <p:nvPr/>
          </p:nvCxnSpPr>
          <p:spPr>
            <a:xfrm>
              <a:off x="10254419" y="116130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48C636F-0C5D-6245-9A9F-F5FBBF7B8707}"/>
                </a:ext>
              </a:extLst>
            </p:cNvPr>
            <p:cNvSpPr txBox="1"/>
            <p:nvPr/>
          </p:nvSpPr>
          <p:spPr>
            <a:xfrm>
              <a:off x="10524250" y="814849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F89A265F-F7C4-6B47-81DF-873AF4DC9B44}"/>
                </a:ext>
              </a:extLst>
            </p:cNvPr>
            <p:cNvCxnSpPr/>
            <p:nvPr/>
          </p:nvCxnSpPr>
          <p:spPr>
            <a:xfrm>
              <a:off x="9525470" y="2239120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B9E079F-D29B-6844-8A1B-C251D394443D}"/>
                </a:ext>
              </a:extLst>
            </p:cNvPr>
            <p:cNvSpPr txBox="1"/>
            <p:nvPr/>
          </p:nvSpPr>
          <p:spPr>
            <a:xfrm>
              <a:off x="9795302" y="219012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523A2CC-1D75-F64D-B3FB-62FFB02E28C5}"/>
                </a:ext>
              </a:extLst>
            </p:cNvPr>
            <p:cNvSpPr txBox="1"/>
            <p:nvPr/>
          </p:nvSpPr>
          <p:spPr>
            <a:xfrm>
              <a:off x="10038712" y="2598763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ED39F44-1E9A-D246-8A4B-6F14AB1643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7293" y="2679795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4" name="Group 220">
              <a:extLst>
                <a:ext uri="{FF2B5EF4-FFF2-40B4-BE49-F238E27FC236}">
                  <a16:creationId xmlns:a16="http://schemas.microsoft.com/office/drawing/2014/main" id="{65F0EA72-8D57-9A45-A925-D9EC680997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8316" y="3061250"/>
              <a:ext cx="152400" cy="304800"/>
              <a:chOff x="3264" y="3072"/>
              <a:chExt cx="96" cy="192"/>
            </a:xfrm>
          </p:grpSpPr>
          <p:sp>
            <p:nvSpPr>
              <p:cNvPr id="215" name="Line 17">
                <a:extLst>
                  <a:ext uri="{FF2B5EF4-FFF2-40B4-BE49-F238E27FC236}">
                    <a16:creationId xmlns:a16="http://schemas.microsoft.com/office/drawing/2014/main" id="{C0749A86-A0CE-C942-A41C-6CFD345009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18">
                <a:extLst>
                  <a:ext uri="{FF2B5EF4-FFF2-40B4-BE49-F238E27FC236}">
                    <a16:creationId xmlns:a16="http://schemas.microsoft.com/office/drawing/2014/main" id="{B9F3C069-EBC3-A348-A74B-64DE845AA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7" name="Group 220">
              <a:extLst>
                <a:ext uri="{FF2B5EF4-FFF2-40B4-BE49-F238E27FC236}">
                  <a16:creationId xmlns:a16="http://schemas.microsoft.com/office/drawing/2014/main" id="{418C3E0A-DBDF-0243-9A58-94D5553F09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2838" y="3120886"/>
              <a:ext cx="152400" cy="304800"/>
              <a:chOff x="3264" y="3072"/>
              <a:chExt cx="96" cy="192"/>
            </a:xfrm>
          </p:grpSpPr>
          <p:sp>
            <p:nvSpPr>
              <p:cNvPr id="218" name="Line 17">
                <a:extLst>
                  <a:ext uri="{FF2B5EF4-FFF2-40B4-BE49-F238E27FC236}">
                    <a16:creationId xmlns:a16="http://schemas.microsoft.com/office/drawing/2014/main" id="{BAAE371F-40EE-714B-BAF7-9A9C3F38F1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4C7D73B2-9561-4647-AFCC-9CB2AE9E80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24527FC7-4B45-054A-AC3F-9D97803211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17815" y="2504219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635F6126-F13C-924D-B27A-FBBD793C93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501B6426-1D3D-C244-984C-CA89C4C0EB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AA8676DE-02B3-4B41-9B0F-121591A5C9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3406AA89-14BC-8741-982F-786E3C7192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BD8D981-713F-5640-B670-9AA5957521A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8906" y="2510878"/>
              <a:ext cx="4617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6" name="Group 220">
              <a:extLst>
                <a:ext uri="{FF2B5EF4-FFF2-40B4-BE49-F238E27FC236}">
                  <a16:creationId xmlns:a16="http://schemas.microsoft.com/office/drawing/2014/main" id="{312C60F3-07E4-9849-8A28-A6388FFA73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3289" y="3114261"/>
              <a:ext cx="152400" cy="304800"/>
              <a:chOff x="3264" y="3072"/>
              <a:chExt cx="96" cy="192"/>
            </a:xfrm>
          </p:grpSpPr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502E2AC3-995A-E948-8743-676CFB4F4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18">
                <a:extLst>
                  <a:ext uri="{FF2B5EF4-FFF2-40B4-BE49-F238E27FC236}">
                    <a16:creationId xmlns:a16="http://schemas.microsoft.com/office/drawing/2014/main" id="{EB4D31A1-963C-A744-9A2E-A2BF78E80B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CFC258E0-BEBE-8547-8A9C-80D423F49E4B}"/>
                </a:ext>
              </a:extLst>
            </p:cNvPr>
            <p:cNvSpPr txBox="1"/>
            <p:nvPr/>
          </p:nvSpPr>
          <p:spPr>
            <a:xfrm>
              <a:off x="11111975" y="2713385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9FB16-7F35-FC43-A9C8-5F7D06DB4305}"/>
              </a:ext>
            </a:extLst>
          </p:cNvPr>
          <p:cNvGrpSpPr/>
          <p:nvPr/>
        </p:nvGrpSpPr>
        <p:grpSpPr>
          <a:xfrm>
            <a:off x="8699554" y="3883638"/>
            <a:ext cx="3396138" cy="2761646"/>
            <a:chOff x="8681797" y="3311010"/>
            <a:chExt cx="3396138" cy="2761646"/>
          </a:xfrm>
        </p:grpSpPr>
        <p:grpSp>
          <p:nvGrpSpPr>
            <p:cNvPr id="154" name="Group 478">
              <a:extLst>
                <a:ext uri="{FF2B5EF4-FFF2-40B4-BE49-F238E27FC236}">
                  <a16:creationId xmlns:a16="http://schemas.microsoft.com/office/drawing/2014/main" id="{85B09501-CE09-5244-B533-B54CC927D57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27757" y="4555311"/>
              <a:ext cx="401622" cy="609600"/>
              <a:chOff x="4656" y="1344"/>
              <a:chExt cx="192" cy="384"/>
            </a:xfrm>
          </p:grpSpPr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D8D5DDBD-290B-2F48-BB92-5DF4DC50D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6" name="Line 36">
                <a:extLst>
                  <a:ext uri="{FF2B5EF4-FFF2-40B4-BE49-F238E27FC236}">
                    <a16:creationId xmlns:a16="http://schemas.microsoft.com/office/drawing/2014/main" id="{B4E15D2F-582E-A44E-8BFC-E3373246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7" name="Line 37">
                <a:extLst>
                  <a:ext uri="{FF2B5EF4-FFF2-40B4-BE49-F238E27FC236}">
                    <a16:creationId xmlns:a16="http://schemas.microsoft.com/office/drawing/2014/main" id="{F7BFD354-F33D-4847-9C29-1D21A7125D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D68B7BDA-384C-844D-B5C9-96674497AD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84573E89-BC4F-AB42-91B9-AC39EFB7CB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83076" y="3783686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48FA747-4356-1B47-9163-F6322F58B7F3}"/>
                </a:ext>
              </a:extLst>
            </p:cNvPr>
            <p:cNvCxnSpPr/>
            <p:nvPr/>
          </p:nvCxnSpPr>
          <p:spPr>
            <a:xfrm>
              <a:off x="10621283" y="455531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812FCE6-7259-A14D-9A38-97F991703806}"/>
                </a:ext>
              </a:extLst>
            </p:cNvPr>
            <p:cNvSpPr txBox="1"/>
            <p:nvPr/>
          </p:nvSpPr>
          <p:spPr>
            <a:xfrm>
              <a:off x="10580922" y="3956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770455B-96DC-1948-84E2-5A6E9A2B82A2}"/>
                </a:ext>
              </a:extLst>
            </p:cNvPr>
            <p:cNvSpPr/>
            <p:nvPr/>
          </p:nvSpPr>
          <p:spPr>
            <a:xfrm>
              <a:off x="11682698" y="45029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4" name="Freeform 12">
              <a:extLst>
                <a:ext uri="{FF2B5EF4-FFF2-40B4-BE49-F238E27FC236}">
                  <a16:creationId xmlns:a16="http://schemas.microsoft.com/office/drawing/2014/main" id="{F66E7393-D3E9-9740-B7A8-5628553C11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9283643" y="49120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D72FC9DB-5085-AC49-974D-F0870271A6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34762" y="510037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1565580-E177-C34A-AA1F-EF21460610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7642" y="4875555"/>
              <a:ext cx="3167" cy="4006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B151793-CA39-D148-89ED-37D52D20AC53}"/>
                </a:ext>
              </a:extLst>
            </p:cNvPr>
            <p:cNvSpPr txBox="1"/>
            <p:nvPr/>
          </p:nvSpPr>
          <p:spPr>
            <a:xfrm>
              <a:off x="9283200" y="5327980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B92FE2B-92E5-9D45-B156-A82B4025BB75}"/>
                </a:ext>
              </a:extLst>
            </p:cNvPr>
            <p:cNvSpPr txBox="1"/>
            <p:nvPr/>
          </p:nvSpPr>
          <p:spPr>
            <a:xfrm>
              <a:off x="10679137" y="5327821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E81865A-3727-E84C-8286-D7710B895A9C}"/>
                </a:ext>
              </a:extLst>
            </p:cNvPr>
            <p:cNvSpPr txBox="1"/>
            <p:nvPr/>
          </p:nvSpPr>
          <p:spPr>
            <a:xfrm>
              <a:off x="11508187" y="342259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A282950-D27B-E043-8B94-F5F270B3AC02}"/>
                </a:ext>
              </a:extLst>
            </p:cNvPr>
            <p:cNvSpPr txBox="1"/>
            <p:nvPr/>
          </p:nvSpPr>
          <p:spPr>
            <a:xfrm>
              <a:off x="11574898" y="4142375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669D55F-4E82-E649-9076-C38A3293105A}"/>
                </a:ext>
              </a:extLst>
            </p:cNvPr>
            <p:cNvSpPr/>
            <p:nvPr/>
          </p:nvSpPr>
          <p:spPr>
            <a:xfrm>
              <a:off x="11539206" y="373535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751D1E7-AC6E-5447-A08E-00A934AF1039}"/>
                </a:ext>
              </a:extLst>
            </p:cNvPr>
            <p:cNvSpPr/>
            <p:nvPr/>
          </p:nvSpPr>
          <p:spPr>
            <a:xfrm>
              <a:off x="10569372" y="507884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3ACF6EC-813E-6148-BABA-6E1AC0A85755}"/>
                </a:ext>
              </a:extLst>
            </p:cNvPr>
            <p:cNvSpPr/>
            <p:nvPr/>
          </p:nvSpPr>
          <p:spPr>
            <a:xfrm>
              <a:off x="10193987" y="479971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1100BEB-36DE-1B4A-A4FC-9A56AD55748A}"/>
                </a:ext>
              </a:extLst>
            </p:cNvPr>
            <p:cNvSpPr/>
            <p:nvPr/>
          </p:nvSpPr>
          <p:spPr>
            <a:xfrm>
              <a:off x="10913150" y="45109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382F08-96CF-7145-BC65-4594A2883360}"/>
                </a:ext>
              </a:extLst>
            </p:cNvPr>
            <p:cNvSpPr/>
            <p:nvPr/>
          </p:nvSpPr>
          <p:spPr>
            <a:xfrm>
              <a:off x="9671734" y="48077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017CE8-8C65-1847-B482-6B6106F61C60}"/>
                </a:ext>
              </a:extLst>
            </p:cNvPr>
            <p:cNvSpPr/>
            <p:nvPr/>
          </p:nvSpPr>
          <p:spPr>
            <a:xfrm>
              <a:off x="8936038" y="480081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0" name="Group 210">
              <a:extLst>
                <a:ext uri="{FF2B5EF4-FFF2-40B4-BE49-F238E27FC236}">
                  <a16:creationId xmlns:a16="http://schemas.microsoft.com/office/drawing/2014/main" id="{B42609E5-B8A3-8245-B569-B2618E7152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19055" y="4183131"/>
              <a:ext cx="304800" cy="762000"/>
              <a:chOff x="3216" y="1728"/>
              <a:chExt cx="192" cy="480"/>
            </a:xfrm>
          </p:grpSpPr>
          <p:sp>
            <p:nvSpPr>
              <p:cNvPr id="191" name="Line 8">
                <a:extLst>
                  <a:ext uri="{FF2B5EF4-FFF2-40B4-BE49-F238E27FC236}">
                    <a16:creationId xmlns:a16="http://schemas.microsoft.com/office/drawing/2014/main" id="{894D4259-A8DF-714F-B734-4396672F35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9">
                <a:extLst>
                  <a:ext uri="{FF2B5EF4-FFF2-40B4-BE49-F238E27FC236}">
                    <a16:creationId xmlns:a16="http://schemas.microsoft.com/office/drawing/2014/main" id="{EA721D4C-2605-434D-9036-BAEF9124A5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10">
                <a:extLst>
                  <a:ext uri="{FF2B5EF4-FFF2-40B4-BE49-F238E27FC236}">
                    <a16:creationId xmlns:a16="http://schemas.microsoft.com/office/drawing/2014/main" id="{9586B11D-E368-F14B-92B7-66F002C32B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11">
                <a:extLst>
                  <a:ext uri="{FF2B5EF4-FFF2-40B4-BE49-F238E27FC236}">
                    <a16:creationId xmlns:a16="http://schemas.microsoft.com/office/drawing/2014/main" id="{2E1B55B6-F8EE-2D43-A140-83F759D271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" name="Group 210">
              <a:extLst>
                <a:ext uri="{FF2B5EF4-FFF2-40B4-BE49-F238E27FC236}">
                  <a16:creationId xmlns:a16="http://schemas.microsoft.com/office/drawing/2014/main" id="{333ED0FB-621D-9F46-991B-37E8EF708DF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05834" y="4479520"/>
              <a:ext cx="304800" cy="762000"/>
              <a:chOff x="3216" y="1728"/>
              <a:chExt cx="192" cy="480"/>
            </a:xfrm>
          </p:grpSpPr>
          <p:sp>
            <p:nvSpPr>
              <p:cNvPr id="196" name="Line 8">
                <a:extLst>
                  <a:ext uri="{FF2B5EF4-FFF2-40B4-BE49-F238E27FC236}">
                    <a16:creationId xmlns:a16="http://schemas.microsoft.com/office/drawing/2014/main" id="{E2E0619B-711C-8F4D-B9FB-A5DCEF8339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77ED30CA-6D05-3545-926E-F19573FF48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D29643BC-6A34-504E-87F6-D505247F54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1">
                <a:extLst>
                  <a:ext uri="{FF2B5EF4-FFF2-40B4-BE49-F238E27FC236}">
                    <a16:creationId xmlns:a16="http://schemas.microsoft.com/office/drawing/2014/main" id="{09E6C44A-E549-724C-AC2A-DD076A6E9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D344ECFD-2E07-C840-86CE-9F516C850F58}"/>
                </a:ext>
              </a:extLst>
            </p:cNvPr>
            <p:cNvSpPr txBox="1"/>
            <p:nvPr/>
          </p:nvSpPr>
          <p:spPr>
            <a:xfrm>
              <a:off x="8856671" y="445801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72B2AD8-D722-9F4F-A5BA-E94EB70ADFAF}"/>
                </a:ext>
              </a:extLst>
            </p:cNvPr>
            <p:cNvSpPr txBox="1"/>
            <p:nvPr/>
          </p:nvSpPr>
          <p:spPr>
            <a:xfrm>
              <a:off x="11235462" y="4052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907D001-EE48-7B4A-A523-B174D08FF9DC}"/>
                </a:ext>
              </a:extLst>
            </p:cNvPr>
            <p:cNvSpPr txBox="1"/>
            <p:nvPr/>
          </p:nvSpPr>
          <p:spPr>
            <a:xfrm>
              <a:off x="9284829" y="4320590"/>
              <a:ext cx="338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0E03920-0D42-1F4F-A828-A70519420BBE}"/>
                </a:ext>
              </a:extLst>
            </p:cNvPr>
            <p:cNvSpPr txBox="1"/>
            <p:nvPr/>
          </p:nvSpPr>
          <p:spPr>
            <a:xfrm>
              <a:off x="10821458" y="457197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641C53C-1440-D94C-9818-31C0DFA6F808}"/>
                </a:ext>
              </a:extLst>
            </p:cNvPr>
            <p:cNvSpPr txBox="1"/>
            <p:nvPr/>
          </p:nvSpPr>
          <p:spPr>
            <a:xfrm>
              <a:off x="10643348" y="498877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6459D43-5987-094E-AA69-A60B1D59F4F0}"/>
                </a:ext>
              </a:extLst>
            </p:cNvPr>
            <p:cNvSpPr txBox="1"/>
            <p:nvPr/>
          </p:nvSpPr>
          <p:spPr>
            <a:xfrm>
              <a:off x="10035869" y="4425193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263F1E17-E38D-FF46-B185-097CFBDFDF15}"/>
                </a:ext>
              </a:extLst>
            </p:cNvPr>
            <p:cNvCxnSpPr/>
            <p:nvPr/>
          </p:nvCxnSpPr>
          <p:spPr>
            <a:xfrm>
              <a:off x="10979770" y="379479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C255F45E-D626-B043-88CF-97C386B939B2}"/>
                </a:ext>
              </a:extLst>
            </p:cNvPr>
            <p:cNvSpPr txBox="1"/>
            <p:nvPr/>
          </p:nvSpPr>
          <p:spPr>
            <a:xfrm>
              <a:off x="11121196" y="346780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EF0B3F3B-C71D-C84D-88B7-D56F4A30A21E}"/>
                </a:ext>
              </a:extLst>
            </p:cNvPr>
            <p:cNvCxnSpPr/>
            <p:nvPr/>
          </p:nvCxnSpPr>
          <p:spPr>
            <a:xfrm>
              <a:off x="9655585" y="4870683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82BB955-2B0C-A74E-B8EB-43D692C21D6B}"/>
                </a:ext>
              </a:extLst>
            </p:cNvPr>
            <p:cNvSpPr txBox="1"/>
            <p:nvPr/>
          </p:nvSpPr>
          <p:spPr>
            <a:xfrm>
              <a:off x="9925417" y="482168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DE224C6-9729-5F42-8902-AF50CC6BDCB9}"/>
                </a:ext>
              </a:extLst>
            </p:cNvPr>
            <p:cNvSpPr txBox="1"/>
            <p:nvPr/>
          </p:nvSpPr>
          <p:spPr>
            <a:xfrm>
              <a:off x="10168827" y="5230326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A4AB40DC-4D6E-EB4E-BC64-8511849BC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57408" y="5311358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0" name="Group 220">
              <a:extLst>
                <a:ext uri="{FF2B5EF4-FFF2-40B4-BE49-F238E27FC236}">
                  <a16:creationId xmlns:a16="http://schemas.microsoft.com/office/drawing/2014/main" id="{2B002212-3C07-CC4E-8F34-65EC659C2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8559" y="5767856"/>
              <a:ext cx="152400" cy="304800"/>
              <a:chOff x="3264" y="3072"/>
              <a:chExt cx="96" cy="192"/>
            </a:xfrm>
          </p:grpSpPr>
          <p:sp>
            <p:nvSpPr>
              <p:cNvPr id="231" name="Line 17">
                <a:extLst>
                  <a:ext uri="{FF2B5EF4-FFF2-40B4-BE49-F238E27FC236}">
                    <a16:creationId xmlns:a16="http://schemas.microsoft.com/office/drawing/2014/main" id="{51C86893-FA67-1C4B-9E85-7BC3529B4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18">
                <a:extLst>
                  <a:ext uri="{FF2B5EF4-FFF2-40B4-BE49-F238E27FC236}">
                    <a16:creationId xmlns:a16="http://schemas.microsoft.com/office/drawing/2014/main" id="{689D3426-D5E0-7244-94A0-35F06E8202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9D53A2E-B1D5-9642-9260-599D10822A95}"/>
                </a:ext>
              </a:extLst>
            </p:cNvPr>
            <p:cNvSpPr/>
            <p:nvPr/>
          </p:nvSpPr>
          <p:spPr>
            <a:xfrm>
              <a:off x="8955918" y="52182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3C10EC9-5B7D-814B-960D-961972744829}"/>
                </a:ext>
              </a:extLst>
            </p:cNvPr>
            <p:cNvSpPr txBox="1"/>
            <p:nvPr/>
          </p:nvSpPr>
          <p:spPr>
            <a:xfrm>
              <a:off x="8828047" y="5305005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bb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/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/>
                    <a:t>Equivalent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blipFill>
                  <a:blip r:embed="rId4"/>
                  <a:stretch>
                    <a:fillRect l="-1500" t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324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8BDDBD-7B57-279D-AAB3-1458024F7D49}"/>
              </a:ext>
            </a:extLst>
          </p:cNvPr>
          <p:cNvGrpSpPr/>
          <p:nvPr/>
        </p:nvGrpSpPr>
        <p:grpSpPr>
          <a:xfrm>
            <a:off x="207692" y="1941239"/>
            <a:ext cx="2642646" cy="3174009"/>
            <a:chOff x="207692" y="1930729"/>
            <a:chExt cx="2642646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242040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8276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7359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635566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725842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241076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540120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211089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239779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5374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55734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49045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>
              <a:off x="735467" y="4723738"/>
              <a:ext cx="176798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092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207692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770538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215194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347301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591009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048711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2473057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352651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583655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730243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208270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927433" y="34314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750144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683275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72FB62-CE5C-A05A-E3A0-1C7CF1206AE9}"/>
                </a:ext>
              </a:extLst>
            </p:cNvPr>
            <p:cNvSpPr/>
            <p:nvPr/>
          </p:nvSpPr>
          <p:spPr>
            <a:xfrm>
              <a:off x="1347398" y="265817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310054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05355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61009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162598"/>
                <a:ext cx="8361472" cy="4876306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+1)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lvl="1" indent="0">
                  <a:buNone/>
                </a:pPr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162598"/>
                <a:ext cx="8361472" cy="4876306"/>
              </a:xfrm>
              <a:blipFill>
                <a:blip r:embed="rId3"/>
                <a:stretch>
                  <a:fillRect l="-607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86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33283" y="345191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785986"/>
            <a:ext cx="3617970" cy="3306238"/>
            <a:chOff x="75080" y="2169047"/>
            <a:chExt cx="3617970" cy="330623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169047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4743981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+1)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4743981"/>
              </a:xfrm>
              <a:blipFill>
                <a:blip r:embed="rId3"/>
                <a:stretch>
                  <a:fillRect l="-479" t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551204"/>
            <a:ext cx="3691395" cy="3445928"/>
            <a:chOff x="315421" y="1551204"/>
            <a:chExt cx="3691395" cy="3445928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1990622" y="155120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40940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1911700"/>
            <a:ext cx="3557971" cy="3769551"/>
            <a:chOff x="199492" y="1911700"/>
            <a:chExt cx="3557971" cy="376955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51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180158" y="1911700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  <a:blipFill>
                <a:blip r:embed="rId3"/>
                <a:stretch>
                  <a:fillRect l="-554" t="-1538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345876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654C814E-95ED-2242-B868-73A00B7A9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19948"/>
              </p:ext>
            </p:extLst>
          </p:nvPr>
        </p:nvGraphicFramePr>
        <p:xfrm>
          <a:off x="5641402" y="4293232"/>
          <a:ext cx="448952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835">
                  <a:extLst>
                    <a:ext uri="{9D8B030D-6E8A-4147-A177-3AD203B41FA5}">
                      <a16:colId xmlns:a16="http://schemas.microsoft.com/office/drawing/2014/main" val="2925834725"/>
                    </a:ext>
                  </a:extLst>
                </a:gridCol>
                <a:gridCol w="3205691">
                  <a:extLst>
                    <a:ext uri="{9D8B030D-6E8A-4147-A177-3AD203B41FA5}">
                      <a16:colId xmlns:a16="http://schemas.microsoft.com/office/drawing/2014/main" val="250498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Characteristic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ohmic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 linear in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85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controls </a:t>
                      </a:r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baseline="0" dirty="0"/>
                        <a:t> linearly,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33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breakdown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 is so high channel breaks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4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Pinch-off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dirty="0"/>
                        <a:t>&lt;&lt;0 and 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=0 independent of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5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0478" y="236275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601707" y="6319554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/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is large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blipFill>
                <a:blip r:embed="rId3"/>
                <a:stretch>
                  <a:fillRect l="-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9CD447D5-BA4B-BBBA-EE80-4BC3FCD9C29E}"/>
              </a:ext>
            </a:extLst>
          </p:cNvPr>
          <p:cNvGrpSpPr/>
          <p:nvPr/>
        </p:nvGrpSpPr>
        <p:grpSpPr>
          <a:xfrm>
            <a:off x="8171219" y="1833042"/>
            <a:ext cx="3609112" cy="1649194"/>
            <a:chOff x="8171219" y="1833042"/>
            <a:chExt cx="3609112" cy="16491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EB9DA6-501F-7B49-A287-8D50128217A9}"/>
                </a:ext>
              </a:extLst>
            </p:cNvPr>
            <p:cNvSpPr txBox="1"/>
            <p:nvPr/>
          </p:nvSpPr>
          <p:spPr>
            <a:xfrm>
              <a:off x="9733597" y="1901713"/>
              <a:ext cx="1556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equivalent</a:t>
              </a:r>
            </a:p>
          </p:txBody>
        </p:sp>
        <p:grpSp>
          <p:nvGrpSpPr>
            <p:cNvPr id="36" name="Group 203">
              <a:extLst>
                <a:ext uri="{FF2B5EF4-FFF2-40B4-BE49-F238E27FC236}">
                  <a16:creationId xmlns:a16="http://schemas.microsoft.com/office/drawing/2014/main" id="{E00E8298-8E21-5544-B082-9A5E00D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7917" y="2415436"/>
              <a:ext cx="304800" cy="762000"/>
              <a:chOff x="3216" y="2400"/>
              <a:chExt cx="192" cy="480"/>
            </a:xfrm>
          </p:grpSpPr>
          <p:sp>
            <p:nvSpPr>
              <p:cNvPr id="37" name="Line 46">
                <a:extLst>
                  <a:ext uri="{FF2B5EF4-FFF2-40B4-BE49-F238E27FC236}">
                    <a16:creationId xmlns:a16="http://schemas.microsoft.com/office/drawing/2014/main" id="{7CC1FED9-F469-834D-B83D-E3D1D8034C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47">
                <a:extLst>
                  <a:ext uri="{FF2B5EF4-FFF2-40B4-BE49-F238E27FC236}">
                    <a16:creationId xmlns:a16="http://schemas.microsoft.com/office/drawing/2014/main" id="{37A4622B-654D-4246-ABF8-C481B19EBF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48">
                <a:extLst>
                  <a:ext uri="{FF2B5EF4-FFF2-40B4-BE49-F238E27FC236}">
                    <a16:creationId xmlns:a16="http://schemas.microsoft.com/office/drawing/2014/main" id="{D73BC8F4-E225-574A-8EBC-CF39FC890C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9">
                <a:extLst>
                  <a:ext uri="{FF2B5EF4-FFF2-40B4-BE49-F238E27FC236}">
                    <a16:creationId xmlns:a16="http://schemas.microsoft.com/office/drawing/2014/main" id="{17FDDF0F-9D6C-744A-93E2-87BD57ADEE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50">
                <a:extLst>
                  <a:ext uri="{FF2B5EF4-FFF2-40B4-BE49-F238E27FC236}">
                    <a16:creationId xmlns:a16="http://schemas.microsoft.com/office/drawing/2014/main" id="{D4CC76DB-6B8B-9246-9FBB-F3F6D811B5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" name="Group 210">
              <a:extLst>
                <a:ext uri="{FF2B5EF4-FFF2-40B4-BE49-F238E27FC236}">
                  <a16:creationId xmlns:a16="http://schemas.microsoft.com/office/drawing/2014/main" id="{39939245-5E73-7743-AE74-7091FEFD0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89531" y="2415436"/>
              <a:ext cx="304800" cy="762000"/>
              <a:chOff x="3216" y="1728"/>
              <a:chExt cx="192" cy="480"/>
            </a:xfrm>
          </p:grpSpPr>
          <p:sp>
            <p:nvSpPr>
              <p:cNvPr id="43" name="Line 8">
                <a:extLst>
                  <a:ext uri="{FF2B5EF4-FFF2-40B4-BE49-F238E27FC236}">
                    <a16:creationId xmlns:a16="http://schemas.microsoft.com/office/drawing/2014/main" id="{EDD80E27-BAD7-9E41-BF93-5522C22A03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9">
                <a:extLst>
                  <a:ext uri="{FF2B5EF4-FFF2-40B4-BE49-F238E27FC236}">
                    <a16:creationId xmlns:a16="http://schemas.microsoft.com/office/drawing/2014/main" id="{95763DBA-CDCA-CD40-95D7-FE8AA4EDC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">
                <a:extLst>
                  <a:ext uri="{FF2B5EF4-FFF2-40B4-BE49-F238E27FC236}">
                    <a16:creationId xmlns:a16="http://schemas.microsoft.com/office/drawing/2014/main" id="{E3BF8EC9-3CD6-164C-B450-C1142526F8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1">
                <a:extLst>
                  <a:ext uri="{FF2B5EF4-FFF2-40B4-BE49-F238E27FC236}">
                    <a16:creationId xmlns:a16="http://schemas.microsoft.com/office/drawing/2014/main" id="{9C6E7123-CE9A-9748-99D1-5AD040B8B6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5D2CB17-BE89-7A48-9ECB-69C3DDC8A6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75003" y="242632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220">
              <a:extLst>
                <a:ext uri="{FF2B5EF4-FFF2-40B4-BE49-F238E27FC236}">
                  <a16:creationId xmlns:a16="http://schemas.microsoft.com/office/drawing/2014/main" id="{AED1845F-17A1-1D4C-9BD5-7C0E10FCE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65728" y="3177436"/>
              <a:ext cx="152400" cy="304800"/>
              <a:chOff x="3264" y="3072"/>
              <a:chExt cx="96" cy="192"/>
            </a:xfrm>
          </p:grpSpPr>
          <p:sp>
            <p:nvSpPr>
              <p:cNvPr id="49" name="Line 17">
                <a:extLst>
                  <a:ext uri="{FF2B5EF4-FFF2-40B4-BE49-F238E27FC236}">
                    <a16:creationId xmlns:a16="http://schemas.microsoft.com/office/drawing/2014/main" id="{5830A4D7-1D14-6541-9B80-76B590B535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792B9BE-C172-4548-B893-4ABCEC823E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13">
              <a:extLst>
                <a:ext uri="{FF2B5EF4-FFF2-40B4-BE49-F238E27FC236}">
                  <a16:creationId xmlns:a16="http://schemas.microsoft.com/office/drawing/2014/main" id="{17B8A6FF-956B-8D41-AEFC-B3CA2A93B4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89185" y="2345761"/>
              <a:ext cx="152400" cy="152400"/>
              <a:chOff x="1344" y="2064"/>
              <a:chExt cx="192" cy="192"/>
            </a:xfrm>
          </p:grpSpPr>
          <p:sp>
            <p:nvSpPr>
              <p:cNvPr id="53" name="Oval 14">
                <a:extLst>
                  <a:ext uri="{FF2B5EF4-FFF2-40B4-BE49-F238E27FC236}">
                    <a16:creationId xmlns:a16="http://schemas.microsoft.com/office/drawing/2014/main" id="{31949B06-EE43-7F42-8771-0DF229E224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15">
                <a:extLst>
                  <a:ext uri="{FF2B5EF4-FFF2-40B4-BE49-F238E27FC236}">
                    <a16:creationId xmlns:a16="http://schemas.microsoft.com/office/drawing/2014/main" id="{0D0EDB1A-A93A-FB48-9EA6-A278EE13D9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5E36D4-80EA-6A4C-B6F9-8AA8BA3968EC}"/>
                </a:ext>
              </a:extLst>
            </p:cNvPr>
            <p:cNvCxnSpPr/>
            <p:nvPr/>
          </p:nvCxnSpPr>
          <p:spPr>
            <a:xfrm flipV="1">
              <a:off x="8332325" y="2428264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FFC2F5A3-33CC-C040-B2DA-A5905FC4B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94910" y="2433452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533D3133-4D95-9647-89DE-246041E63A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A9279EC1-96A3-654F-AECA-95ACAEFB04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2D91E1E8-6578-0E4A-8710-22DAD42F3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191A7839-593B-2E42-B9C1-8A1A9184FD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86A6C400-5809-7249-B8B7-BB48078FBB1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53938" y="204532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D363C0FE-F247-9D40-B269-F2D0F437F5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412315AE-6E0E-7948-A6E1-CB99D3111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6C33DDA0-F621-814B-81E4-D43C7E6AD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9BB809B-1529-1147-9B94-850415A2B9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FCE540F-2FDB-9C46-94D2-54CA5B823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6645" y="2424863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809871F7-B79E-4F40-8D44-22A45F6B1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96572" y="2345761"/>
              <a:ext cx="152400" cy="152400"/>
              <a:chOff x="1344" y="2064"/>
              <a:chExt cx="192" cy="192"/>
            </a:xfrm>
          </p:grpSpPr>
          <p:sp>
            <p:nvSpPr>
              <p:cNvPr id="69" name="Oval 14">
                <a:extLst>
                  <a:ext uri="{FF2B5EF4-FFF2-40B4-BE49-F238E27FC236}">
                    <a16:creationId xmlns:a16="http://schemas.microsoft.com/office/drawing/2014/main" id="{CA7C98D5-9719-984A-9017-244A4656CE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0" name="Rectangle 15">
                <a:extLst>
                  <a:ext uri="{FF2B5EF4-FFF2-40B4-BE49-F238E27FC236}">
                    <a16:creationId xmlns:a16="http://schemas.microsoft.com/office/drawing/2014/main" id="{6012F62A-89B3-5640-B5F0-B794E53F13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1" name="Group 13">
              <a:extLst>
                <a:ext uri="{FF2B5EF4-FFF2-40B4-BE49-F238E27FC236}">
                  <a16:creationId xmlns:a16="http://schemas.microsoft.com/office/drawing/2014/main" id="{2443E5E5-DFA1-F541-99DA-E7D5C2A95C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66486" y="2356643"/>
              <a:ext cx="152400" cy="152400"/>
              <a:chOff x="1344" y="2064"/>
              <a:chExt cx="192" cy="192"/>
            </a:xfrm>
          </p:grpSpPr>
          <p:sp>
            <p:nvSpPr>
              <p:cNvPr id="72" name="Oval 14">
                <a:extLst>
                  <a:ext uri="{FF2B5EF4-FFF2-40B4-BE49-F238E27FC236}">
                    <a16:creationId xmlns:a16="http://schemas.microsoft.com/office/drawing/2014/main" id="{6F305622-2A1C-314B-9F2E-1FB0854793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15">
                <a:extLst>
                  <a:ext uri="{FF2B5EF4-FFF2-40B4-BE49-F238E27FC236}">
                    <a16:creationId xmlns:a16="http://schemas.microsoft.com/office/drawing/2014/main" id="{AA7EE432-B9DB-294A-AAA4-3459E76CCB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4" name="Group 220">
              <a:extLst>
                <a:ext uri="{FF2B5EF4-FFF2-40B4-BE49-F238E27FC236}">
                  <a16:creationId xmlns:a16="http://schemas.microsoft.com/office/drawing/2014/main" id="{6D4BBC91-6D64-6B4D-A75D-06343FCFBC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86215" y="3133893"/>
              <a:ext cx="152400" cy="304800"/>
              <a:chOff x="3264" y="3072"/>
              <a:chExt cx="96" cy="192"/>
            </a:xfrm>
          </p:grpSpPr>
          <p:sp>
            <p:nvSpPr>
              <p:cNvPr id="75" name="Line 17">
                <a:extLst>
                  <a:ext uri="{FF2B5EF4-FFF2-40B4-BE49-F238E27FC236}">
                    <a16:creationId xmlns:a16="http://schemas.microsoft.com/office/drawing/2014/main" id="{2BE586C9-41AC-2A42-82AA-B9E83AC86C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9F223765-C04F-594C-A059-521785C4BE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0">
              <a:extLst>
                <a:ext uri="{FF2B5EF4-FFF2-40B4-BE49-F238E27FC236}">
                  <a16:creationId xmlns:a16="http://schemas.microsoft.com/office/drawing/2014/main" id="{C7D43EDE-6F68-A24D-8C94-BDB3C3880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79024" y="3059869"/>
              <a:ext cx="152400" cy="304800"/>
              <a:chOff x="3264" y="3072"/>
              <a:chExt cx="96" cy="192"/>
            </a:xfrm>
          </p:grpSpPr>
          <p:sp>
            <p:nvSpPr>
              <p:cNvPr id="78" name="Line 17">
                <a:extLst>
                  <a:ext uri="{FF2B5EF4-FFF2-40B4-BE49-F238E27FC236}">
                    <a16:creationId xmlns:a16="http://schemas.microsoft.com/office/drawing/2014/main" id="{6B1131BB-3D97-1445-9599-0C967EAEF6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40BC2D1F-8407-0C45-81B3-D76FCD7DCD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108AEE4E-78BA-4044-A109-CFE3B20E3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5531" y="3112123"/>
              <a:ext cx="152400" cy="304800"/>
              <a:chOff x="3264" y="3072"/>
              <a:chExt cx="96" cy="192"/>
            </a:xfrm>
          </p:grpSpPr>
          <p:sp>
            <p:nvSpPr>
              <p:cNvPr id="81" name="Line 17">
                <a:extLst>
                  <a:ext uri="{FF2B5EF4-FFF2-40B4-BE49-F238E27FC236}">
                    <a16:creationId xmlns:a16="http://schemas.microsoft.com/office/drawing/2014/main" id="{679323CB-A6FF-4247-A039-75E13E91B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2" name="Freeform 18">
                <a:extLst>
                  <a:ext uri="{FF2B5EF4-FFF2-40B4-BE49-F238E27FC236}">
                    <a16:creationId xmlns:a16="http://schemas.microsoft.com/office/drawing/2014/main" id="{DDCF5EE3-5AE6-3F41-9B51-FD9F60957F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/>
                <p:nvPr/>
              </p:nvSpPr>
              <p:spPr>
                <a:xfrm>
                  <a:off x="8171219" y="2408504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219" y="2408504"/>
                  <a:ext cx="315158" cy="391902"/>
                </a:xfrm>
                <a:prstGeom prst="rect">
                  <a:avLst/>
                </a:prstGeom>
                <a:blipFill>
                  <a:blip r:embed="rId4"/>
                  <a:stretch>
                    <a:fillRect r="-38462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/>
                <p:nvPr/>
              </p:nvSpPr>
              <p:spPr>
                <a:xfrm>
                  <a:off x="8430568" y="2703899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0568" y="2703899"/>
                  <a:ext cx="315158" cy="391902"/>
                </a:xfrm>
                <a:prstGeom prst="rect">
                  <a:avLst/>
                </a:prstGeom>
                <a:blipFill>
                  <a:blip r:embed="rId5"/>
                  <a:stretch>
                    <a:fillRect r="-42308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/>
                <p:nvPr/>
              </p:nvSpPr>
              <p:spPr>
                <a:xfrm>
                  <a:off x="9061937" y="1833042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1937" y="1833042"/>
                  <a:ext cx="437621" cy="391902"/>
                </a:xfrm>
                <a:prstGeom prst="rect">
                  <a:avLst/>
                </a:prstGeom>
                <a:blipFill>
                  <a:blip r:embed="rId6"/>
                  <a:stretch>
                    <a:fillRect r="-14286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/>
                <p:nvPr/>
              </p:nvSpPr>
              <p:spPr>
                <a:xfrm>
                  <a:off x="11184379" y="2584855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4379" y="2584855"/>
                  <a:ext cx="315158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/>
                <p:nvPr/>
              </p:nvSpPr>
              <p:spPr>
                <a:xfrm>
                  <a:off x="10640106" y="2638585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0106" y="2638585"/>
                  <a:ext cx="437621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/>
                <p:nvPr/>
              </p:nvSpPr>
              <p:spPr>
                <a:xfrm>
                  <a:off x="9608417" y="2716664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8417" y="2716664"/>
                  <a:ext cx="437621" cy="391902"/>
                </a:xfrm>
                <a:prstGeom prst="rect">
                  <a:avLst/>
                </a:prstGeom>
                <a:blipFill>
                  <a:blip r:embed="rId9"/>
                  <a:stretch>
                    <a:fillRect r="-63889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220">
              <a:extLst>
                <a:ext uri="{FF2B5EF4-FFF2-40B4-BE49-F238E27FC236}">
                  <a16:creationId xmlns:a16="http://schemas.microsoft.com/office/drawing/2014/main" id="{A63FF86D-8076-7D4F-9D16-B00B8B3A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10960" y="3101237"/>
              <a:ext cx="152400" cy="304800"/>
              <a:chOff x="3264" y="3072"/>
              <a:chExt cx="96" cy="192"/>
            </a:xfrm>
          </p:grpSpPr>
          <p:sp>
            <p:nvSpPr>
              <p:cNvPr id="100" name="Line 17">
                <a:extLst>
                  <a:ext uri="{FF2B5EF4-FFF2-40B4-BE49-F238E27FC236}">
                    <a16:creationId xmlns:a16="http://schemas.microsoft.com/office/drawing/2014/main" id="{0D9E073C-5666-7E40-AE9E-96D966EBD8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80C654B7-3867-DC47-9BA6-1BE4BFC6F6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2" name="Group 13">
              <a:extLst>
                <a:ext uri="{FF2B5EF4-FFF2-40B4-BE49-F238E27FC236}">
                  <a16:creationId xmlns:a16="http://schemas.microsoft.com/office/drawing/2014/main" id="{4C2DB9EB-BFC8-AD4E-A0C1-C0B31005F0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10960" y="3009796"/>
              <a:ext cx="152400" cy="152400"/>
              <a:chOff x="1344" y="2064"/>
              <a:chExt cx="192" cy="192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AEB85E7-F1B2-D749-915C-D405DB0893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E6BB1FC2-2FAA-CB40-8996-C945210BCD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/>
                <p:nvPr/>
              </p:nvSpPr>
              <p:spPr>
                <a:xfrm>
                  <a:off x="8178465" y="204542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8465" y="2045427"/>
                  <a:ext cx="31515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/>
                <p:nvPr/>
              </p:nvSpPr>
              <p:spPr>
                <a:xfrm>
                  <a:off x="11434128" y="204697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4128" y="2046977"/>
                  <a:ext cx="315158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/>
                <p:nvPr/>
              </p:nvSpPr>
              <p:spPr>
                <a:xfrm>
                  <a:off x="11465173" y="2755146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5173" y="2755146"/>
                  <a:ext cx="3151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/>
                <p:nvPr/>
              </p:nvSpPr>
              <p:spPr>
                <a:xfrm>
                  <a:off x="11412984" y="2454222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2984" y="2454222"/>
                  <a:ext cx="315158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4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3" name="Group 13">
              <a:extLst>
                <a:ext uri="{FF2B5EF4-FFF2-40B4-BE49-F238E27FC236}">
                  <a16:creationId xmlns:a16="http://schemas.microsoft.com/office/drawing/2014/main" id="{AB159175-FED2-1E87-B94A-C4EB848DC9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863270" y="2354360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F1B9677-D2B7-4233-539E-CBFDD57D59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DB1B6FFA-072F-43EC-EAA6-AB3EFB9AFA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6" name="Group 13">
              <a:extLst>
                <a:ext uri="{FF2B5EF4-FFF2-40B4-BE49-F238E27FC236}">
                  <a16:creationId xmlns:a16="http://schemas.microsoft.com/office/drawing/2014/main" id="{7F00014C-C49E-190E-7DD1-3F6FF4F448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65930" y="2354360"/>
              <a:ext cx="152400" cy="152400"/>
              <a:chOff x="1344" y="2064"/>
              <a:chExt cx="192" cy="192"/>
            </a:xfrm>
          </p:grpSpPr>
          <p:sp>
            <p:nvSpPr>
              <p:cNvPr id="87" name="Oval 14">
                <a:extLst>
                  <a:ext uri="{FF2B5EF4-FFF2-40B4-BE49-F238E27FC236}">
                    <a16:creationId xmlns:a16="http://schemas.microsoft.com/office/drawing/2014/main" id="{14B7439F-BBAC-11B1-EC2C-013202C0BB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8" name="Rectangle 15">
                <a:extLst>
                  <a:ext uri="{FF2B5EF4-FFF2-40B4-BE49-F238E27FC236}">
                    <a16:creationId xmlns:a16="http://schemas.microsoft.com/office/drawing/2014/main" id="{7C73018C-7B57-C786-20B6-E0915E4380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965FAD8F-F778-267F-5DFA-FC2A4B92B1C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73549" y="2354076"/>
              <a:ext cx="152400" cy="152400"/>
              <a:chOff x="1344" y="2064"/>
              <a:chExt cx="192" cy="192"/>
            </a:xfrm>
          </p:grpSpPr>
          <p:sp>
            <p:nvSpPr>
              <p:cNvPr id="90" name="Oval 14">
                <a:extLst>
                  <a:ext uri="{FF2B5EF4-FFF2-40B4-BE49-F238E27FC236}">
                    <a16:creationId xmlns:a16="http://schemas.microsoft.com/office/drawing/2014/main" id="{D2744696-F0E8-C3CC-6298-C2F454BEE3D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15">
                <a:extLst>
                  <a:ext uri="{FF2B5EF4-FFF2-40B4-BE49-F238E27FC236}">
                    <a16:creationId xmlns:a16="http://schemas.microsoft.com/office/drawing/2014/main" id="{653257E4-11F3-0B38-C1DC-EDCBB372AD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6436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-1267894" y="-117002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source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drain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196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blipFill>
                <a:blip r:embed="rId3"/>
                <a:stretch>
                  <a:fillRect l="-458" t="-487" b="-2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20DB608-D812-5246-AD56-0F16786D1D31}"/>
              </a:ext>
            </a:extLst>
          </p:cNvPr>
          <p:cNvGrpSpPr/>
          <p:nvPr/>
        </p:nvGrpSpPr>
        <p:grpSpPr>
          <a:xfrm>
            <a:off x="9085826" y="263152"/>
            <a:ext cx="2766277" cy="2955750"/>
            <a:chOff x="9085826" y="263152"/>
            <a:chExt cx="2766277" cy="2955750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A3EAC3E-9F4B-0B44-9E84-ABC6484896D8}"/>
                </a:ext>
              </a:extLst>
            </p:cNvPr>
            <p:cNvSpPr txBox="1"/>
            <p:nvPr/>
          </p:nvSpPr>
          <p:spPr>
            <a:xfrm>
              <a:off x="9502180" y="263152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D1AADDB2-A145-2245-A59A-A072112B3F2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83873" y="1596436"/>
              <a:ext cx="248301" cy="673731"/>
              <a:chOff x="3216" y="1728"/>
              <a:chExt cx="192" cy="480"/>
            </a:xfrm>
          </p:grpSpPr>
          <p:sp>
            <p:nvSpPr>
              <p:cNvPr id="126" name="Line 8">
                <a:extLst>
                  <a:ext uri="{FF2B5EF4-FFF2-40B4-BE49-F238E27FC236}">
                    <a16:creationId xmlns:a16="http://schemas.microsoft.com/office/drawing/2014/main" id="{0A8815FE-6FE1-394A-9FDF-564BF393A9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9">
                <a:extLst>
                  <a:ext uri="{FF2B5EF4-FFF2-40B4-BE49-F238E27FC236}">
                    <a16:creationId xmlns:a16="http://schemas.microsoft.com/office/drawing/2014/main" id="{8EF78C25-505E-FF44-82DA-38C454715A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">
                <a:extLst>
                  <a:ext uri="{FF2B5EF4-FFF2-40B4-BE49-F238E27FC236}">
                    <a16:creationId xmlns:a16="http://schemas.microsoft.com/office/drawing/2014/main" id="{82B29F89-B542-5A4C-AD78-8EC9A22C1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11">
                <a:extLst>
                  <a:ext uri="{FF2B5EF4-FFF2-40B4-BE49-F238E27FC236}">
                    <a16:creationId xmlns:a16="http://schemas.microsoft.com/office/drawing/2014/main" id="{7C28F610-9324-FB45-8902-9F376BC70C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0F26B39-1A7B-0341-968A-4957D8A42CBB}"/>
                </a:ext>
              </a:extLst>
            </p:cNvPr>
            <p:cNvGrpSpPr/>
            <p:nvPr/>
          </p:nvGrpSpPr>
          <p:grpSpPr>
            <a:xfrm>
              <a:off x="9901578" y="1432363"/>
              <a:ext cx="673731" cy="993205"/>
              <a:chOff x="2362200" y="1905000"/>
              <a:chExt cx="762000" cy="1219200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0706B74-61E7-5845-BCDB-5CFB930E5E66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5D0A51-1140-1C43-93F0-755D319A39FF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67ED47F-48DB-7A4E-8E1B-C0ABBF2367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B86A06F-45A9-0043-919D-97082FDA4A4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B77766E-B45A-8E4D-BCFC-8D08AC48080E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24B17DE3-BF65-8E48-8D92-3EA0206547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45FCC4F-7025-674D-A456-DF226C927C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B8FF7CB-DCF8-9A41-9A13-56F08683CCBC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0B8FE4D-5188-9647-B379-5BFA0E0BA60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203" name="Group 220">
              <a:extLst>
                <a:ext uri="{FF2B5EF4-FFF2-40B4-BE49-F238E27FC236}">
                  <a16:creationId xmlns:a16="http://schemas.microsoft.com/office/drawing/2014/main" id="{B731612C-3027-6D46-A9ED-B9072EA6B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2708" y="2505043"/>
              <a:ext cx="134746" cy="248301"/>
              <a:chOff x="3264" y="3072"/>
              <a:chExt cx="96" cy="192"/>
            </a:xfrm>
          </p:grpSpPr>
          <p:sp>
            <p:nvSpPr>
              <p:cNvPr id="204" name="Line 17">
                <a:extLst>
                  <a:ext uri="{FF2B5EF4-FFF2-40B4-BE49-F238E27FC236}">
                    <a16:creationId xmlns:a16="http://schemas.microsoft.com/office/drawing/2014/main" id="{E5CC40A1-A66F-2345-A4C4-29A3971ECB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5" name="Freeform 18">
                <a:extLst>
                  <a:ext uri="{FF2B5EF4-FFF2-40B4-BE49-F238E27FC236}">
                    <a16:creationId xmlns:a16="http://schemas.microsoft.com/office/drawing/2014/main" id="{7A9ACD07-74F5-B14B-A1A5-15B19FAE81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11A71186-5D46-1D4B-BB8F-5626AD606A0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78406" y="1468441"/>
              <a:ext cx="248301" cy="673731"/>
              <a:chOff x="3216" y="1728"/>
              <a:chExt cx="192" cy="480"/>
            </a:xfrm>
          </p:grpSpPr>
          <p:sp>
            <p:nvSpPr>
              <p:cNvPr id="219" name="Line 8">
                <a:extLst>
                  <a:ext uri="{FF2B5EF4-FFF2-40B4-BE49-F238E27FC236}">
                    <a16:creationId xmlns:a16="http://schemas.microsoft.com/office/drawing/2014/main" id="{E52326CA-C664-0D40-AC7C-8058F0AAD9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FB68B310-2421-DB48-B0FF-C5D9CC783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AAF5C03F-AE0A-5D47-AC1C-8C2693FEB1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Line 11">
                <a:extLst>
                  <a:ext uri="{FF2B5EF4-FFF2-40B4-BE49-F238E27FC236}">
                    <a16:creationId xmlns:a16="http://schemas.microsoft.com/office/drawing/2014/main" id="{3AF882DF-ACEA-4943-A7EF-808F5C8DB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3" name="Freeform 12">
              <a:extLst>
                <a:ext uri="{FF2B5EF4-FFF2-40B4-BE49-F238E27FC236}">
                  <a16:creationId xmlns:a16="http://schemas.microsoft.com/office/drawing/2014/main" id="{E2DB8028-8F2A-F14B-B4C6-5D96DBBA69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8" y="82859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600C5A9F-0E22-5E4C-96B7-3575AA4C90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2705" y="1937085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id="{C63E9DA1-234A-2340-9C95-57CF260C70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4" y="2371614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" name="Group 220">
              <a:extLst>
                <a:ext uri="{FF2B5EF4-FFF2-40B4-BE49-F238E27FC236}">
                  <a16:creationId xmlns:a16="http://schemas.microsoft.com/office/drawing/2014/main" id="{796F758E-24C6-A54D-95EA-AE250BED7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6711" y="2970601"/>
              <a:ext cx="134746" cy="248301"/>
              <a:chOff x="3264" y="3072"/>
              <a:chExt cx="96" cy="192"/>
            </a:xfrm>
          </p:grpSpPr>
          <p:sp>
            <p:nvSpPr>
              <p:cNvPr id="268" name="Line 17">
                <a:extLst>
                  <a:ext uri="{FF2B5EF4-FFF2-40B4-BE49-F238E27FC236}">
                    <a16:creationId xmlns:a16="http://schemas.microsoft.com/office/drawing/2014/main" id="{C8F446A9-C889-AC4A-A3C2-5F0FA686F1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69" name="Freeform 18">
                <a:extLst>
                  <a:ext uri="{FF2B5EF4-FFF2-40B4-BE49-F238E27FC236}">
                    <a16:creationId xmlns:a16="http://schemas.microsoft.com/office/drawing/2014/main" id="{409BD719-A500-2648-B562-091ECAFA6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/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/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/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/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/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5" name="Group 13">
              <a:extLst>
                <a:ext uri="{FF2B5EF4-FFF2-40B4-BE49-F238E27FC236}">
                  <a16:creationId xmlns:a16="http://schemas.microsoft.com/office/drawing/2014/main" id="{919599B4-9A49-814F-8C7E-1AE12593D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1335" y="717427"/>
              <a:ext cx="182880" cy="185350"/>
              <a:chOff x="1344" y="2064"/>
              <a:chExt cx="192" cy="192"/>
            </a:xfrm>
          </p:grpSpPr>
          <p:sp>
            <p:nvSpPr>
              <p:cNvPr id="276" name="Oval 14">
                <a:extLst>
                  <a:ext uri="{FF2B5EF4-FFF2-40B4-BE49-F238E27FC236}">
                    <a16:creationId xmlns:a16="http://schemas.microsoft.com/office/drawing/2014/main" id="{ADCCB5AD-8524-D54F-9FB4-AC7A927C21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7" name="Rectangle 15">
                <a:extLst>
                  <a:ext uri="{FF2B5EF4-FFF2-40B4-BE49-F238E27FC236}">
                    <a16:creationId xmlns:a16="http://schemas.microsoft.com/office/drawing/2014/main" id="{1A971C37-254B-FF40-B6E0-54F3F11A82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/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blipFill>
                  <a:blip r:embed="rId9"/>
                  <a:stretch>
                    <a:fillRect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/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blipFill>
                  <a:blip r:embed="rId10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/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Freeform 12">
              <a:extLst>
                <a:ext uri="{FF2B5EF4-FFF2-40B4-BE49-F238E27FC236}">
                  <a16:creationId xmlns:a16="http://schemas.microsoft.com/office/drawing/2014/main" id="{4C439AE9-0C9A-0048-80FB-518A2BEBD5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4092" y="180791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" name="Group 220">
              <a:extLst>
                <a:ext uri="{FF2B5EF4-FFF2-40B4-BE49-F238E27FC236}">
                  <a16:creationId xmlns:a16="http://schemas.microsoft.com/office/drawing/2014/main" id="{13671EA6-2FE5-0C4E-AD07-4A3D27BF34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2869" y="2384863"/>
              <a:ext cx="134746" cy="248301"/>
              <a:chOff x="3264" y="3072"/>
              <a:chExt cx="96" cy="192"/>
            </a:xfrm>
          </p:grpSpPr>
          <p:sp>
            <p:nvSpPr>
              <p:cNvPr id="288" name="Line 17">
                <a:extLst>
                  <a:ext uri="{FF2B5EF4-FFF2-40B4-BE49-F238E27FC236}">
                    <a16:creationId xmlns:a16="http://schemas.microsoft.com/office/drawing/2014/main" id="{59CDDD42-C627-424D-BA22-7683AC9C8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9" name="Freeform 18">
                <a:extLst>
                  <a:ext uri="{FF2B5EF4-FFF2-40B4-BE49-F238E27FC236}">
                    <a16:creationId xmlns:a16="http://schemas.microsoft.com/office/drawing/2014/main" id="{C556E857-CEFF-BE40-B476-0CB148B24A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/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13">
              <a:extLst>
                <a:ext uri="{FF2B5EF4-FFF2-40B4-BE49-F238E27FC236}">
                  <a16:creationId xmlns:a16="http://schemas.microsoft.com/office/drawing/2014/main" id="{93E7A1B7-781C-2B4B-A1F3-0B083ADC5B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55667" y="1834329"/>
              <a:ext cx="182880" cy="185350"/>
              <a:chOff x="1344" y="2064"/>
              <a:chExt cx="192" cy="192"/>
            </a:xfrm>
          </p:grpSpPr>
          <p:sp>
            <p:nvSpPr>
              <p:cNvPr id="132" name="Oval 14">
                <a:extLst>
                  <a:ext uri="{FF2B5EF4-FFF2-40B4-BE49-F238E27FC236}">
                    <a16:creationId xmlns:a16="http://schemas.microsoft.com/office/drawing/2014/main" id="{B779EDDD-5959-274F-AF15-C85363C822B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3" name="Rectangle 15">
                <a:extLst>
                  <a:ext uri="{FF2B5EF4-FFF2-40B4-BE49-F238E27FC236}">
                    <a16:creationId xmlns:a16="http://schemas.microsoft.com/office/drawing/2014/main" id="{2C7BE4AB-F878-EA4E-B8CA-B4F20EB578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58A14289-806D-7A4D-9A0C-29660A6D8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301" y="1721595"/>
              <a:ext cx="182880" cy="185350"/>
              <a:chOff x="1344" y="2064"/>
              <a:chExt cx="192" cy="192"/>
            </a:xfrm>
          </p:grpSpPr>
          <p:sp>
            <p:nvSpPr>
              <p:cNvPr id="138" name="Oval 14">
                <a:extLst>
                  <a:ext uri="{FF2B5EF4-FFF2-40B4-BE49-F238E27FC236}">
                    <a16:creationId xmlns:a16="http://schemas.microsoft.com/office/drawing/2014/main" id="{553DC696-A3BE-9440-B454-18620B4A9A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9" name="Rectangle 15">
                <a:extLst>
                  <a:ext uri="{FF2B5EF4-FFF2-40B4-BE49-F238E27FC236}">
                    <a16:creationId xmlns:a16="http://schemas.microsoft.com/office/drawing/2014/main" id="{9E9772C8-3D96-5F42-8805-BF4846E4B3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0" name="Group 13">
              <a:extLst>
                <a:ext uri="{FF2B5EF4-FFF2-40B4-BE49-F238E27FC236}">
                  <a16:creationId xmlns:a16="http://schemas.microsoft.com/office/drawing/2014/main" id="{45C2E37D-015E-1040-9D2C-363AF489D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46685" y="1836417"/>
              <a:ext cx="182880" cy="185350"/>
              <a:chOff x="1344" y="2064"/>
              <a:chExt cx="192" cy="192"/>
            </a:xfrm>
          </p:grpSpPr>
          <p:sp>
            <p:nvSpPr>
              <p:cNvPr id="141" name="Oval 14">
                <a:extLst>
                  <a:ext uri="{FF2B5EF4-FFF2-40B4-BE49-F238E27FC236}">
                    <a16:creationId xmlns:a16="http://schemas.microsoft.com/office/drawing/2014/main" id="{F19C5C70-60CC-F54C-B538-85DB12E21C8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2" name="Rectangle 15">
                <a:extLst>
                  <a:ext uri="{FF2B5EF4-FFF2-40B4-BE49-F238E27FC236}">
                    <a16:creationId xmlns:a16="http://schemas.microsoft.com/office/drawing/2014/main" id="{7A4B3C62-8D7F-4F4E-836E-BC07D4B48D3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E8DABC58-1DD3-4B4C-B41F-21745A223EF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4793" y="130034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/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A765515-D1CF-D64E-9721-33284D387529}"/>
                </a:ext>
              </a:extLst>
            </p:cNvPr>
            <p:cNvCxnSpPr/>
            <p:nvPr/>
          </p:nvCxnSpPr>
          <p:spPr>
            <a:xfrm>
              <a:off x="9938125" y="809785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2C60BD7-9575-7A46-9C2A-AC400FAD0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4705" y="796814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F84157-82DB-F943-ACE4-70D174E21E59}"/>
              </a:ext>
            </a:extLst>
          </p:cNvPr>
          <p:cNvGrpSpPr/>
          <p:nvPr/>
        </p:nvGrpSpPr>
        <p:grpSpPr>
          <a:xfrm>
            <a:off x="9238226" y="3597563"/>
            <a:ext cx="2766277" cy="2994021"/>
            <a:chOff x="9238226" y="3597563"/>
            <a:chExt cx="2766277" cy="2994021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8A691DA-9863-8E49-ADAB-B44F6E13B835}"/>
                </a:ext>
              </a:extLst>
            </p:cNvPr>
            <p:cNvSpPr txBox="1"/>
            <p:nvPr/>
          </p:nvSpPr>
          <p:spPr>
            <a:xfrm>
              <a:off x="9605925" y="3597563"/>
              <a:ext cx="1709337" cy="30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drain</a:t>
              </a:r>
            </a:p>
          </p:txBody>
        </p:sp>
        <p:grpSp>
          <p:nvGrpSpPr>
            <p:cNvPr id="146" name="Group 210">
              <a:extLst>
                <a:ext uri="{FF2B5EF4-FFF2-40B4-BE49-F238E27FC236}">
                  <a16:creationId xmlns:a16="http://schemas.microsoft.com/office/drawing/2014/main" id="{685F6E76-528A-1E42-A50D-DB803A24FE5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636273" y="4969118"/>
              <a:ext cx="248301" cy="673731"/>
              <a:chOff x="3216" y="1728"/>
              <a:chExt cx="192" cy="480"/>
            </a:xfrm>
          </p:grpSpPr>
          <p:sp>
            <p:nvSpPr>
              <p:cNvPr id="147" name="Line 8">
                <a:extLst>
                  <a:ext uri="{FF2B5EF4-FFF2-40B4-BE49-F238E27FC236}">
                    <a16:creationId xmlns:a16="http://schemas.microsoft.com/office/drawing/2014/main" id="{485C8B47-641B-3F40-AE24-542E340444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Line 9">
                <a:extLst>
                  <a:ext uri="{FF2B5EF4-FFF2-40B4-BE49-F238E27FC236}">
                    <a16:creationId xmlns:a16="http://schemas.microsoft.com/office/drawing/2014/main" id="{E4CEFBA0-9367-1C4C-9CAD-F9D310FBD9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">
                <a:extLst>
                  <a:ext uri="{FF2B5EF4-FFF2-40B4-BE49-F238E27FC236}">
                    <a16:creationId xmlns:a16="http://schemas.microsoft.com/office/drawing/2014/main" id="{0A7CF64B-DBC8-4E4D-B734-EE411B8B0A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1">
                <a:extLst>
                  <a:ext uri="{FF2B5EF4-FFF2-40B4-BE49-F238E27FC236}">
                    <a16:creationId xmlns:a16="http://schemas.microsoft.com/office/drawing/2014/main" id="{06F3AFC0-9BCE-5544-842D-F0A28F1E3A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7F20775-C3AD-AE49-A9DE-84610047C8B2}"/>
                </a:ext>
              </a:extLst>
            </p:cNvPr>
            <p:cNvGrpSpPr/>
            <p:nvPr/>
          </p:nvGrpSpPr>
          <p:grpSpPr>
            <a:xfrm>
              <a:off x="10053978" y="4805045"/>
              <a:ext cx="673731" cy="993205"/>
              <a:chOff x="2362200" y="1905000"/>
              <a:chExt cx="762000" cy="1219200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195CD02-E004-D141-AE40-C51797B17942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0957EF8-559D-B444-9881-A70B8AA1EAE5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881C451A-BA66-C741-9EB1-2F8026C7F5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7F7F37A-E473-B542-83CF-938B6DED0B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C917F9F9-5E8F-F847-A7E2-F8EA9DE557D6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41F410C-130A-9E43-85DF-AF26500759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E447145-833F-8049-9D39-E43E865DC3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FEA855C-967C-E245-AEEE-3D5929665B3A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348037EC-384C-8D49-9F02-EBB8EA4CD91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83" name="Group 220">
              <a:extLst>
                <a:ext uri="{FF2B5EF4-FFF2-40B4-BE49-F238E27FC236}">
                  <a16:creationId xmlns:a16="http://schemas.microsoft.com/office/drawing/2014/main" id="{A2F0EFCB-B337-614C-B345-F2E76046DB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25108" y="5877725"/>
              <a:ext cx="134746" cy="248301"/>
              <a:chOff x="3264" y="3072"/>
              <a:chExt cx="96" cy="192"/>
            </a:xfrm>
          </p:grpSpPr>
          <p:sp>
            <p:nvSpPr>
              <p:cNvPr id="184" name="Line 17">
                <a:extLst>
                  <a:ext uri="{FF2B5EF4-FFF2-40B4-BE49-F238E27FC236}">
                    <a16:creationId xmlns:a16="http://schemas.microsoft.com/office/drawing/2014/main" id="{9D930E1C-EA14-464D-A865-593EE5A0B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85" name="Freeform 18">
                <a:extLst>
                  <a:ext uri="{FF2B5EF4-FFF2-40B4-BE49-F238E27FC236}">
                    <a16:creationId xmlns:a16="http://schemas.microsoft.com/office/drawing/2014/main" id="{3608A48C-F180-684D-B083-30CF6D0C231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86" name="Group 210">
              <a:extLst>
                <a:ext uri="{FF2B5EF4-FFF2-40B4-BE49-F238E27FC236}">
                  <a16:creationId xmlns:a16="http://schemas.microsoft.com/office/drawing/2014/main" id="{2BFEB88D-BDCA-3240-A9D5-03E1D81507C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30806" y="5092913"/>
              <a:ext cx="248301" cy="673731"/>
              <a:chOff x="3216" y="1728"/>
              <a:chExt cx="192" cy="480"/>
            </a:xfrm>
          </p:grpSpPr>
          <p:sp>
            <p:nvSpPr>
              <p:cNvPr id="187" name="Line 8">
                <a:extLst>
                  <a:ext uri="{FF2B5EF4-FFF2-40B4-BE49-F238E27FC236}">
                    <a16:creationId xmlns:a16="http://schemas.microsoft.com/office/drawing/2014/main" id="{544D9A7E-7FC4-2849-81CC-785EECAD4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9">
                <a:extLst>
                  <a:ext uri="{FF2B5EF4-FFF2-40B4-BE49-F238E27FC236}">
                    <a16:creationId xmlns:a16="http://schemas.microsoft.com/office/drawing/2014/main" id="{E65EBFD8-154D-7044-BE09-EC7A0AE6CC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10">
                <a:extLst>
                  <a:ext uri="{FF2B5EF4-FFF2-40B4-BE49-F238E27FC236}">
                    <a16:creationId xmlns:a16="http://schemas.microsoft.com/office/drawing/2014/main" id="{63473966-A3E4-E244-AA42-B7E5E22E97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1">
                <a:extLst>
                  <a:ext uri="{FF2B5EF4-FFF2-40B4-BE49-F238E27FC236}">
                    <a16:creationId xmlns:a16="http://schemas.microsoft.com/office/drawing/2014/main" id="{F3C4CAD5-F64D-C845-BDD8-86543D6A3D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FB8FFCE0-61D4-FB4A-88C3-8EB255B7DF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8" y="420128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2">
              <a:extLst>
                <a:ext uri="{FF2B5EF4-FFF2-40B4-BE49-F238E27FC236}">
                  <a16:creationId xmlns:a16="http://schemas.microsoft.com/office/drawing/2014/main" id="{2F2FA2DA-F72D-8940-917B-FF5DDD0DCE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5105" y="530976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07B39D66-2562-084F-A22B-3F3CC62B948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4" y="5744296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20">
              <a:extLst>
                <a:ext uri="{FF2B5EF4-FFF2-40B4-BE49-F238E27FC236}">
                  <a16:creationId xmlns:a16="http://schemas.microsoft.com/office/drawing/2014/main" id="{BE816E2B-5954-AD42-8BCE-2E1F03B0FE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9111" y="6343283"/>
              <a:ext cx="134746" cy="248301"/>
              <a:chOff x="3264" y="3072"/>
              <a:chExt cx="96" cy="192"/>
            </a:xfrm>
          </p:grpSpPr>
          <p:sp>
            <p:nvSpPr>
              <p:cNvPr id="197" name="Line 17">
                <a:extLst>
                  <a:ext uri="{FF2B5EF4-FFF2-40B4-BE49-F238E27FC236}">
                    <a16:creationId xmlns:a16="http://schemas.microsoft.com/office/drawing/2014/main" id="{5F86BE2E-B742-B840-9C00-CBF6DAAFE4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98" name="Freeform 18">
                <a:extLst>
                  <a:ext uri="{FF2B5EF4-FFF2-40B4-BE49-F238E27FC236}">
                    <a16:creationId xmlns:a16="http://schemas.microsoft.com/office/drawing/2014/main" id="{23337F64-1197-D14E-B3A2-4C867B1DE0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/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/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/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/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/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blipFill>
                  <a:blip r:embed="rId17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3" name="Group 13">
              <a:extLst>
                <a:ext uri="{FF2B5EF4-FFF2-40B4-BE49-F238E27FC236}">
                  <a16:creationId xmlns:a16="http://schemas.microsoft.com/office/drawing/2014/main" id="{76BE57EF-9A3F-9B47-92C1-A82906CFF2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3735" y="4090109"/>
              <a:ext cx="182880" cy="185350"/>
              <a:chOff x="1344" y="2064"/>
              <a:chExt cx="192" cy="192"/>
            </a:xfrm>
          </p:grpSpPr>
          <p:sp>
            <p:nvSpPr>
              <p:cNvPr id="216" name="Oval 14">
                <a:extLst>
                  <a:ext uri="{FF2B5EF4-FFF2-40B4-BE49-F238E27FC236}">
                    <a16:creationId xmlns:a16="http://schemas.microsoft.com/office/drawing/2014/main" id="{4359086B-7820-114E-8646-893CA45FF2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7" name="Rectangle 15">
                <a:extLst>
                  <a:ext uri="{FF2B5EF4-FFF2-40B4-BE49-F238E27FC236}">
                    <a16:creationId xmlns:a16="http://schemas.microsoft.com/office/drawing/2014/main" id="{34EBEF33-02A3-B949-8038-347F960B7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/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blipFill>
                  <a:blip r:embed="rId1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/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blipFill>
                  <a:blip r:embed="rId1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/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4" name="Freeform 12">
              <a:extLst>
                <a:ext uri="{FF2B5EF4-FFF2-40B4-BE49-F238E27FC236}">
                  <a16:creationId xmlns:a16="http://schemas.microsoft.com/office/drawing/2014/main" id="{95B689E5-1420-CF42-B4D5-1624135380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16492" y="5432382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" name="Group 220">
              <a:extLst>
                <a:ext uri="{FF2B5EF4-FFF2-40B4-BE49-F238E27FC236}">
                  <a16:creationId xmlns:a16="http://schemas.microsoft.com/office/drawing/2014/main" id="{B8E2AB29-BC20-9248-9104-01F451293D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5269" y="6009335"/>
              <a:ext cx="134746" cy="248301"/>
              <a:chOff x="3264" y="3072"/>
              <a:chExt cx="96" cy="192"/>
            </a:xfrm>
          </p:grpSpPr>
          <p:sp>
            <p:nvSpPr>
              <p:cNvPr id="258" name="Line 17">
                <a:extLst>
                  <a:ext uri="{FF2B5EF4-FFF2-40B4-BE49-F238E27FC236}">
                    <a16:creationId xmlns:a16="http://schemas.microsoft.com/office/drawing/2014/main" id="{366FB416-E869-3545-BED5-895087373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59" name="Freeform 18">
                <a:extLst>
                  <a:ext uri="{FF2B5EF4-FFF2-40B4-BE49-F238E27FC236}">
                    <a16:creationId xmlns:a16="http://schemas.microsoft.com/office/drawing/2014/main" id="{2B91D03F-8317-DF4B-BBAE-D715132CA9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/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1" name="Group 13">
              <a:extLst>
                <a:ext uri="{FF2B5EF4-FFF2-40B4-BE49-F238E27FC236}">
                  <a16:creationId xmlns:a16="http://schemas.microsoft.com/office/drawing/2014/main" id="{2D840E31-B1D8-0A42-92CF-8A25DD3D49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8067" y="5207011"/>
              <a:ext cx="182880" cy="185350"/>
              <a:chOff x="1344" y="2064"/>
              <a:chExt cx="192" cy="192"/>
            </a:xfrm>
          </p:grpSpPr>
          <p:sp>
            <p:nvSpPr>
              <p:cNvPr id="281" name="Oval 14">
                <a:extLst>
                  <a:ext uri="{FF2B5EF4-FFF2-40B4-BE49-F238E27FC236}">
                    <a16:creationId xmlns:a16="http://schemas.microsoft.com/office/drawing/2014/main" id="{E5C9CFF8-9718-A243-8650-723CE676DA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2" name="Rectangle 15">
                <a:extLst>
                  <a:ext uri="{FF2B5EF4-FFF2-40B4-BE49-F238E27FC236}">
                    <a16:creationId xmlns:a16="http://schemas.microsoft.com/office/drawing/2014/main" id="{E0C8D452-9D89-AD43-A063-999E27F8C7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83" name="Group 13">
              <a:extLst>
                <a:ext uri="{FF2B5EF4-FFF2-40B4-BE49-F238E27FC236}">
                  <a16:creationId xmlns:a16="http://schemas.microsoft.com/office/drawing/2014/main" id="{DC7C6130-E9CE-F04C-B267-EC407A1DAD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9701" y="5346067"/>
              <a:ext cx="182880" cy="185350"/>
              <a:chOff x="1344" y="2064"/>
              <a:chExt cx="192" cy="192"/>
            </a:xfrm>
          </p:grpSpPr>
          <p:sp>
            <p:nvSpPr>
              <p:cNvPr id="284" name="Oval 14">
                <a:extLst>
                  <a:ext uri="{FF2B5EF4-FFF2-40B4-BE49-F238E27FC236}">
                    <a16:creationId xmlns:a16="http://schemas.microsoft.com/office/drawing/2014/main" id="{1F1BF0FC-1981-2D45-B777-0A91B234F7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5" name="Rectangle 15">
                <a:extLst>
                  <a:ext uri="{FF2B5EF4-FFF2-40B4-BE49-F238E27FC236}">
                    <a16:creationId xmlns:a16="http://schemas.microsoft.com/office/drawing/2014/main" id="{99AE2CA8-99C5-3040-B44C-DFB03814908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1" name="Group 13">
              <a:extLst>
                <a:ext uri="{FF2B5EF4-FFF2-40B4-BE49-F238E27FC236}">
                  <a16:creationId xmlns:a16="http://schemas.microsoft.com/office/drawing/2014/main" id="{5E75A635-BA42-5249-B5AA-72A93CFE35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99085" y="5209099"/>
              <a:ext cx="182880" cy="185350"/>
              <a:chOff x="1344" y="2064"/>
              <a:chExt cx="192" cy="192"/>
            </a:xfrm>
          </p:grpSpPr>
          <p:sp>
            <p:nvSpPr>
              <p:cNvPr id="292" name="Oval 14">
                <a:extLst>
                  <a:ext uri="{FF2B5EF4-FFF2-40B4-BE49-F238E27FC236}">
                    <a16:creationId xmlns:a16="http://schemas.microsoft.com/office/drawing/2014/main" id="{609F2085-E37D-3B43-8D7D-54B02E6F16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3" name="Rectangle 15">
                <a:extLst>
                  <a:ext uri="{FF2B5EF4-FFF2-40B4-BE49-F238E27FC236}">
                    <a16:creationId xmlns:a16="http://schemas.microsoft.com/office/drawing/2014/main" id="{9668BF0F-10A2-0342-B9A3-D32A9D70D50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94" name="Freeform 12">
              <a:extLst>
                <a:ext uri="{FF2B5EF4-FFF2-40B4-BE49-F238E27FC236}">
                  <a16:creationId xmlns:a16="http://schemas.microsoft.com/office/drawing/2014/main" id="{A5017C79-6F54-C540-8C3C-8F348A85CE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7193" y="4673029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/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05D5847-38F9-0D4F-B244-6ECBC864DE18}"/>
                </a:ext>
              </a:extLst>
            </p:cNvPr>
            <p:cNvCxnSpPr/>
            <p:nvPr/>
          </p:nvCxnSpPr>
          <p:spPr>
            <a:xfrm>
              <a:off x="10090525" y="4182467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64D45EEE-5F32-ED47-9392-72D9734D47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7105" y="4169496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5027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E48E03-24B7-61F8-3BEC-EE92F661A1BA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610997" y="2460588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3353" y="4246871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589276" y="3639080"/>
              <a:ext cx="909966" cy="662702"/>
              <a:chOff x="4764938" y="2702223"/>
              <a:chExt cx="909966" cy="66270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426941" y="2774887"/>
                <a:ext cx="247963" cy="369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57422" y="2883894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60016" y="299965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2359" y="3339925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36136" y="3617092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5289" y="4428709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46588" y="3749196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08350" y="3342127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0997" y="3617092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61354" y="3613685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3054419" y="3229940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692187" y="3807002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514926" y="312597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914733" y="316653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1095114" y="4043097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8386" y="4420063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69686" y="3740550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782513" y="389502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2169883" y="2460588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67" name="Group 13">
              <a:extLst>
                <a:ext uri="{FF2B5EF4-FFF2-40B4-BE49-F238E27FC236}">
                  <a16:creationId xmlns:a16="http://schemas.microsoft.com/office/drawing/2014/main" id="{17557A5C-E9D4-BD4A-43A5-19FD6F5BD50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60163" y="3622392"/>
              <a:ext cx="245263" cy="174811"/>
              <a:chOff x="1344" y="2016"/>
              <a:chExt cx="336" cy="240"/>
            </a:xfrm>
          </p:grpSpPr>
          <p:sp>
            <p:nvSpPr>
              <p:cNvPr id="68" name="Oval 14">
                <a:extLst>
                  <a:ext uri="{FF2B5EF4-FFF2-40B4-BE49-F238E27FC236}">
                    <a16:creationId xmlns:a16="http://schemas.microsoft.com/office/drawing/2014/main" id="{ADE117F8-9A76-0069-3F2B-B81F1645A4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9" name="Rectangle 15">
                <a:extLst>
                  <a:ext uri="{FF2B5EF4-FFF2-40B4-BE49-F238E27FC236}">
                    <a16:creationId xmlns:a16="http://schemas.microsoft.com/office/drawing/2014/main" id="{D9A85EFC-C507-8359-6C8D-C94B6F90844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endParaRPr lang="en-US"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65</a:t>
            </a:fld>
            <a:endParaRPr lang="en-US"/>
          </a:p>
        </p:txBody>
      </p:sp>
      <p:pic>
        <p:nvPicPr>
          <p:cNvPr id="1026" name="Picture 2" descr="N-Channel MOSFET Basics">
            <a:extLst>
              <a:ext uri="{FF2B5EF4-FFF2-40B4-BE49-F238E27FC236}">
                <a16:creationId xmlns:a16="http://schemas.microsoft.com/office/drawing/2014/main" id="{774399D3-66AF-A246-A11A-A58AC045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64" y="1285013"/>
            <a:ext cx="3581630" cy="2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/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Weak Inversion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Linear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Saturation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𝑑𝑠𝑎𝑡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blipFill>
                <a:blip r:embed="rId4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849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r>
              <a:rPr lang="en-US" sz="4400" dirty="0">
                <a:latin typeface="+mj-lt"/>
              </a:rPr>
              <a:t> amps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F4CB665-A350-3445-BBF2-70F2D85F1DD1}"/>
              </a:ext>
            </a:extLst>
          </p:cNvPr>
          <p:cNvGrpSpPr/>
          <p:nvPr/>
        </p:nvGrpSpPr>
        <p:grpSpPr>
          <a:xfrm>
            <a:off x="1131369" y="2156589"/>
            <a:ext cx="3213781" cy="3416466"/>
            <a:chOff x="1444519" y="1376830"/>
            <a:chExt cx="3213781" cy="3416466"/>
          </a:xfrm>
        </p:grpSpPr>
        <p:grpSp>
          <p:nvGrpSpPr>
            <p:cNvPr id="13" name="Group 220">
              <a:extLst>
                <a:ext uri="{FF2B5EF4-FFF2-40B4-BE49-F238E27FC236}">
                  <a16:creationId xmlns:a16="http://schemas.microsoft.com/office/drawing/2014/main" id="{4E9FD99F-C7EC-7944-824E-020C34573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8" y="4488496"/>
              <a:ext cx="152400" cy="304800"/>
              <a:chOff x="3264" y="3072"/>
              <a:chExt cx="96" cy="192"/>
            </a:xfrm>
          </p:grpSpPr>
          <p:sp>
            <p:nvSpPr>
              <p:cNvPr id="14" name="Line 17">
                <a:extLst>
                  <a:ext uri="{FF2B5EF4-FFF2-40B4-BE49-F238E27FC236}">
                    <a16:creationId xmlns:a16="http://schemas.microsoft.com/office/drawing/2014/main" id="{32247DA0-2DAE-DA4A-A1E0-694228A59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66F4CCD5-11FC-0B42-A17F-1B4EFF641C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D422CBE4-667B-074A-B234-A8A336804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4269" y="1702001"/>
              <a:ext cx="228600" cy="228600"/>
              <a:chOff x="1248" y="720"/>
              <a:chExt cx="96" cy="96"/>
            </a:xfrm>
          </p:grpSpPr>
          <p:sp>
            <p:nvSpPr>
              <p:cNvPr id="17" name="Oval 250">
                <a:extLst>
                  <a:ext uri="{FF2B5EF4-FFF2-40B4-BE49-F238E27FC236}">
                    <a16:creationId xmlns:a16="http://schemas.microsoft.com/office/drawing/2014/main" id="{D3948A51-5E82-BD4C-89FA-96E91571A2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" name="Rectangle 251">
                <a:extLst>
                  <a:ext uri="{FF2B5EF4-FFF2-40B4-BE49-F238E27FC236}">
                    <a16:creationId xmlns:a16="http://schemas.microsoft.com/office/drawing/2014/main" id="{88E3EC56-F175-EA48-B9EF-526BD1FBC2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4DCF3A7-BE32-5B42-A372-4A120CF5A8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53844" y="28862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810E4A9-C647-6D46-863D-F0E956EB73B0}"/>
                </a:ext>
              </a:extLst>
            </p:cNvPr>
            <p:cNvGrpSpPr/>
            <p:nvPr/>
          </p:nvGrpSpPr>
          <p:grpSpPr>
            <a:xfrm>
              <a:off x="2274692" y="2442554"/>
              <a:ext cx="929638" cy="1222177"/>
              <a:chOff x="5257801" y="2438400"/>
              <a:chExt cx="929638" cy="1222177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E51F11-2498-014D-BCA9-166CF5E26799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63895FC-B2FA-3C47-B38F-FBA162DC4205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330F515-6710-8F4D-A166-3D0847F769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292722E-F71B-334F-BBF8-6AB801981F6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32E476A-2CD5-F944-831E-719B64B777D2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538D12A-FD25-974A-A4E9-59B9123D35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77C9D-B26D-F441-9A06-4497D13916AF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DC4E94-6B5F-FD42-B997-72772163B383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A3380F-69A2-1143-83EB-EA5633AA05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EBE9F96-24A1-1C45-8264-678DBBEC0E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DA70EAE-C899-294B-B17E-0A5C343CFE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D20D14A-7312-5141-A11E-6F2C5343B5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9A5D84D-B070-5C40-BDB0-59D6E94215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53" name="Group 210">
              <a:extLst>
                <a:ext uri="{FF2B5EF4-FFF2-40B4-BE49-F238E27FC236}">
                  <a16:creationId xmlns:a16="http://schemas.microsoft.com/office/drawing/2014/main" id="{6C322DD0-B762-054D-A50D-FEC4511B81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806469" y="2741379"/>
              <a:ext cx="304800" cy="762000"/>
              <a:chOff x="3216" y="1728"/>
              <a:chExt cx="192" cy="480"/>
            </a:xfrm>
          </p:grpSpPr>
          <p:sp>
            <p:nvSpPr>
              <p:cNvPr id="54" name="Line 8">
                <a:extLst>
                  <a:ext uri="{FF2B5EF4-FFF2-40B4-BE49-F238E27FC236}">
                    <a16:creationId xmlns:a16="http://schemas.microsoft.com/office/drawing/2014/main" id="{EC37239C-39FC-2A49-9906-44142E881C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9">
                <a:extLst>
                  <a:ext uri="{FF2B5EF4-FFF2-40B4-BE49-F238E27FC236}">
                    <a16:creationId xmlns:a16="http://schemas.microsoft.com/office/drawing/2014/main" id="{AE874B19-87A6-A547-B375-6FD07FE24F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">
                <a:extLst>
                  <a:ext uri="{FF2B5EF4-FFF2-40B4-BE49-F238E27FC236}">
                    <a16:creationId xmlns:a16="http://schemas.microsoft.com/office/drawing/2014/main" id="{56E77FB5-CE9E-6441-A95C-A7B6B9BB1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1">
                <a:extLst>
                  <a:ext uri="{FF2B5EF4-FFF2-40B4-BE49-F238E27FC236}">
                    <a16:creationId xmlns:a16="http://schemas.microsoft.com/office/drawing/2014/main" id="{FD66A693-28A3-B840-A070-04D82F14A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206">
              <a:extLst>
                <a:ext uri="{FF2B5EF4-FFF2-40B4-BE49-F238E27FC236}">
                  <a16:creationId xmlns:a16="http://schemas.microsoft.com/office/drawing/2014/main" id="{FCBADEF4-BD1C-7A42-AD96-C041F61959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519" y="3140077"/>
              <a:ext cx="304800" cy="762000"/>
              <a:chOff x="4224" y="2400"/>
              <a:chExt cx="192" cy="480"/>
            </a:xfrm>
          </p:grpSpPr>
          <p:sp>
            <p:nvSpPr>
              <p:cNvPr id="59" name="Oval 20">
                <a:extLst>
                  <a:ext uri="{FF2B5EF4-FFF2-40B4-BE49-F238E27FC236}">
                    <a16:creationId xmlns:a16="http://schemas.microsoft.com/office/drawing/2014/main" id="{CA52DEDD-5D57-5545-973C-8E3C6123F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6C0C725-31DA-0F4A-B925-C83D732BF4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22">
                <a:extLst>
                  <a:ext uri="{FF2B5EF4-FFF2-40B4-BE49-F238E27FC236}">
                    <a16:creationId xmlns:a16="http://schemas.microsoft.com/office/drawing/2014/main" id="{1930E9D2-1271-6347-8D52-AE38CAB29B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23">
                <a:extLst>
                  <a:ext uri="{FF2B5EF4-FFF2-40B4-BE49-F238E27FC236}">
                    <a16:creationId xmlns:a16="http://schemas.microsoft.com/office/drawing/2014/main" id="{5387F433-A144-B74E-9B42-BE0E6EB77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24">
                <a:extLst>
                  <a:ext uri="{FF2B5EF4-FFF2-40B4-BE49-F238E27FC236}">
                    <a16:creationId xmlns:a16="http://schemas.microsoft.com/office/drawing/2014/main" id="{04A22485-A4D8-7C40-B21F-8E2B26774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25">
                <a:extLst>
                  <a:ext uri="{FF2B5EF4-FFF2-40B4-BE49-F238E27FC236}">
                    <a16:creationId xmlns:a16="http://schemas.microsoft.com/office/drawing/2014/main" id="{91C0598E-D781-1C4E-84BD-1926CE14AA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E35CADC5-B0D9-8A47-9B6D-3700CDEF57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26096" y="3752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62B080C-BA78-EE44-9548-81DF9021E0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16898" y="18235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220">
              <a:extLst>
                <a:ext uri="{FF2B5EF4-FFF2-40B4-BE49-F238E27FC236}">
                  <a16:creationId xmlns:a16="http://schemas.microsoft.com/office/drawing/2014/main" id="{D55D9B98-6F54-B64B-B199-0EE5425DA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6898" y="3576186"/>
              <a:ext cx="152400" cy="304800"/>
              <a:chOff x="3264" y="3072"/>
              <a:chExt cx="96" cy="192"/>
            </a:xfrm>
          </p:grpSpPr>
          <p:sp>
            <p:nvSpPr>
              <p:cNvPr id="69" name="Line 17">
                <a:extLst>
                  <a:ext uri="{FF2B5EF4-FFF2-40B4-BE49-F238E27FC236}">
                    <a16:creationId xmlns:a16="http://schemas.microsoft.com/office/drawing/2014/main" id="{61484E59-2958-7F46-822F-DA28739EB8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Freeform 18">
                <a:extLst>
                  <a:ext uri="{FF2B5EF4-FFF2-40B4-BE49-F238E27FC236}">
                    <a16:creationId xmlns:a16="http://schemas.microsoft.com/office/drawing/2014/main" id="{50AEEAFE-11CD-324F-84E9-80B4BA7E9B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71" name="Group 210">
              <a:extLst>
                <a:ext uri="{FF2B5EF4-FFF2-40B4-BE49-F238E27FC236}">
                  <a16:creationId xmlns:a16="http://schemas.microsoft.com/office/drawing/2014/main" id="{12DEC5C5-C67E-5F46-ADDD-AD2B54D6C1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399359" y="2517999"/>
              <a:ext cx="304800" cy="762000"/>
              <a:chOff x="3216" y="1728"/>
              <a:chExt cx="192" cy="480"/>
            </a:xfrm>
          </p:grpSpPr>
          <p:sp>
            <p:nvSpPr>
              <p:cNvPr id="72" name="Line 8">
                <a:extLst>
                  <a:ext uri="{FF2B5EF4-FFF2-40B4-BE49-F238E27FC236}">
                    <a16:creationId xmlns:a16="http://schemas.microsoft.com/office/drawing/2014/main" id="{995A4FFD-C544-754A-B110-3E3A655EC2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9">
                <a:extLst>
                  <a:ext uri="{FF2B5EF4-FFF2-40B4-BE49-F238E27FC236}">
                    <a16:creationId xmlns:a16="http://schemas.microsoft.com/office/drawing/2014/main" id="{AF29764E-67B7-7A43-BD3A-95B2BCD590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">
                <a:extLst>
                  <a:ext uri="{FF2B5EF4-FFF2-40B4-BE49-F238E27FC236}">
                    <a16:creationId xmlns:a16="http://schemas.microsoft.com/office/drawing/2014/main" id="{6D5C3FDC-E3FD-064A-A603-69493AE19F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1">
                <a:extLst>
                  <a:ext uri="{FF2B5EF4-FFF2-40B4-BE49-F238E27FC236}">
                    <a16:creationId xmlns:a16="http://schemas.microsoft.com/office/drawing/2014/main" id="{3C07FC3C-B111-1C43-8305-F60AF60D8B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6" name="Group 220">
              <a:extLst>
                <a:ext uri="{FF2B5EF4-FFF2-40B4-BE49-F238E27FC236}">
                  <a16:creationId xmlns:a16="http://schemas.microsoft.com/office/drawing/2014/main" id="{ED322A6E-08B7-AB47-ABAE-45DB1FABB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8020" y="3553222"/>
              <a:ext cx="152400" cy="304800"/>
              <a:chOff x="3264" y="3072"/>
              <a:chExt cx="96" cy="192"/>
            </a:xfrm>
          </p:grpSpPr>
          <p:sp>
            <p:nvSpPr>
              <p:cNvPr id="77" name="Line 17">
                <a:extLst>
                  <a:ext uri="{FF2B5EF4-FFF2-40B4-BE49-F238E27FC236}">
                    <a16:creationId xmlns:a16="http://schemas.microsoft.com/office/drawing/2014/main" id="{D9B89BEB-ED83-2646-9AB2-2D0F2E3611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8F2178D5-FF8A-624B-A426-2A797BF2D7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39DD22-B733-B944-9902-FE5772E7AE2D}"/>
                </a:ext>
              </a:extLst>
            </p:cNvPr>
            <p:cNvSpPr txBox="1"/>
            <p:nvPr/>
          </p:nvSpPr>
          <p:spPr>
            <a:xfrm>
              <a:off x="3292105" y="204174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6018AEA-EE52-B948-AF2E-CE5A09A6C79E}"/>
                </a:ext>
              </a:extLst>
            </p:cNvPr>
            <p:cNvSpPr txBox="1"/>
            <p:nvPr/>
          </p:nvSpPr>
          <p:spPr>
            <a:xfrm>
              <a:off x="3994264" y="308284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20K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2B9815-6C7C-A14B-99E5-09F3B5F0CAF6}"/>
                </a:ext>
              </a:extLst>
            </p:cNvPr>
            <p:cNvSpPr txBox="1"/>
            <p:nvPr/>
          </p:nvSpPr>
          <p:spPr>
            <a:xfrm>
              <a:off x="1643621" y="400485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832FB0-A9DB-3343-BA5E-24D683CF808A}"/>
                </a:ext>
              </a:extLst>
            </p:cNvPr>
            <p:cNvSpPr txBox="1"/>
            <p:nvPr/>
          </p:nvSpPr>
          <p:spPr>
            <a:xfrm>
              <a:off x="1758443" y="257897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2026AE-9124-5644-B0CB-12F2C07D0AC0}"/>
                </a:ext>
              </a:extLst>
            </p:cNvPr>
            <p:cNvSpPr txBox="1"/>
            <p:nvPr/>
          </p:nvSpPr>
          <p:spPr>
            <a:xfrm>
              <a:off x="3429291" y="240500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C83640-CAAF-A948-B1DF-B221A1DD37A2}"/>
                </a:ext>
              </a:extLst>
            </p:cNvPr>
            <p:cNvSpPr txBox="1"/>
            <p:nvPr/>
          </p:nvSpPr>
          <p:spPr>
            <a:xfrm>
              <a:off x="3036846" y="137683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7BD1463-8BA0-72FB-710F-7035AED89B2B}"/>
              </a:ext>
            </a:extLst>
          </p:cNvPr>
          <p:cNvGrpSpPr/>
          <p:nvPr/>
        </p:nvGrpSpPr>
        <p:grpSpPr>
          <a:xfrm>
            <a:off x="7493995" y="1875445"/>
            <a:ext cx="3680792" cy="3748586"/>
            <a:chOff x="7493995" y="1875445"/>
            <a:chExt cx="3680792" cy="3748586"/>
          </a:xfrm>
        </p:grpSpPr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4DC9476E-D52C-0C49-9562-E03AC712D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6491" y="3239913"/>
              <a:ext cx="304800" cy="762000"/>
              <a:chOff x="3216" y="1728"/>
              <a:chExt cx="192" cy="480"/>
            </a:xfrm>
          </p:grpSpPr>
          <p:sp>
            <p:nvSpPr>
              <p:cNvPr id="20" name="Line 8">
                <a:extLst>
                  <a:ext uri="{FF2B5EF4-FFF2-40B4-BE49-F238E27FC236}">
                    <a16:creationId xmlns:a16="http://schemas.microsoft.com/office/drawing/2014/main" id="{D5C73383-602A-7048-BFF8-B541D705A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9">
                <a:extLst>
                  <a:ext uri="{FF2B5EF4-FFF2-40B4-BE49-F238E27FC236}">
                    <a16:creationId xmlns:a16="http://schemas.microsoft.com/office/drawing/2014/main" id="{42484082-33B9-D74F-B3F8-324EE5960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">
                <a:extLst>
                  <a:ext uri="{FF2B5EF4-FFF2-40B4-BE49-F238E27FC236}">
                    <a16:creationId xmlns:a16="http://schemas.microsoft.com/office/drawing/2014/main" id="{447E6307-881D-3F42-A3A7-43A98AD172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">
                <a:extLst>
                  <a:ext uri="{FF2B5EF4-FFF2-40B4-BE49-F238E27FC236}">
                    <a16:creationId xmlns:a16="http://schemas.microsoft.com/office/drawing/2014/main" id="{F6559FB6-98DA-744E-B1F3-95D729C85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85C5B-3C8C-D140-939E-576E448446E5}"/>
                </a:ext>
              </a:extLst>
            </p:cNvPr>
            <p:cNvCxnSpPr/>
            <p:nvPr/>
          </p:nvCxnSpPr>
          <p:spPr>
            <a:xfrm>
              <a:off x="9634642" y="3387089"/>
              <a:ext cx="7619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2A9BB9E2-034F-C64D-9E8D-624218BB78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36657" y="4989379"/>
              <a:ext cx="152400" cy="304800"/>
              <a:chOff x="3264" y="3072"/>
              <a:chExt cx="96" cy="192"/>
            </a:xfrm>
          </p:grpSpPr>
          <p:sp>
            <p:nvSpPr>
              <p:cNvPr id="87" name="Line 17">
                <a:extLst>
                  <a:ext uri="{FF2B5EF4-FFF2-40B4-BE49-F238E27FC236}">
                    <a16:creationId xmlns:a16="http://schemas.microsoft.com/office/drawing/2014/main" id="{3F36A3F5-417E-C64D-A399-9E1FC870C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9AEB3F37-1FDF-5F48-860A-65F942063D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89" name="Group 249">
              <a:extLst>
                <a:ext uri="{FF2B5EF4-FFF2-40B4-BE49-F238E27FC236}">
                  <a16:creationId xmlns:a16="http://schemas.microsoft.com/office/drawing/2014/main" id="{5F953C50-9BD2-604A-808E-A2038534C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35006" y="2265514"/>
              <a:ext cx="228600" cy="228600"/>
              <a:chOff x="1248" y="720"/>
              <a:chExt cx="96" cy="96"/>
            </a:xfrm>
          </p:grpSpPr>
          <p:sp>
            <p:nvSpPr>
              <p:cNvPr id="90" name="Oval 250">
                <a:extLst>
                  <a:ext uri="{FF2B5EF4-FFF2-40B4-BE49-F238E27FC236}">
                    <a16:creationId xmlns:a16="http://schemas.microsoft.com/office/drawing/2014/main" id="{26B9CE8C-5CB9-364F-AEF2-95111BCCB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Rectangle 251">
                <a:extLst>
                  <a:ext uri="{FF2B5EF4-FFF2-40B4-BE49-F238E27FC236}">
                    <a16:creationId xmlns:a16="http://schemas.microsoft.com/office/drawing/2014/main" id="{F2A0F7A4-355E-1242-9C08-B918629EF5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E2580514-A9C4-484D-BB0D-E76EB3076C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77563" y="46522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5836D62-9C78-7144-9A71-92D90767987A}"/>
                </a:ext>
              </a:extLst>
            </p:cNvPr>
            <p:cNvGrpSpPr/>
            <p:nvPr/>
          </p:nvGrpSpPr>
          <p:grpSpPr>
            <a:xfrm>
              <a:off x="8724919" y="2930911"/>
              <a:ext cx="929638" cy="1222177"/>
              <a:chOff x="5257801" y="2438400"/>
              <a:chExt cx="929638" cy="1222177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A45B30B-CFB9-9A41-867C-D0A5EEA2A81F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A13699B-27F4-7441-81F4-0090F9BE1213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4510CF2-6F4D-484B-8A99-B286D07D46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962471B-9E9D-BC44-964F-C302A4E8194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ACCAD77-041D-2349-9320-5DB330034B01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FB2C0A4-F085-9C47-84A6-AD597BC44C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CE0771B-87BC-984B-874B-B29A72250F92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417B11C-27FF-684C-AED5-AFCC4DFDFB84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36DBCE1-646A-F74D-A8D8-0556FCF673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7189BE0-9BF0-2A4D-B3DF-DA1034A4E9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3F76D74-16C5-6B41-8D79-5C22E5A1B6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0E0E665-4C19-8842-A159-01D6EF7B38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FA8EE12-FBD8-204A-BDCD-700A64B8B3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07" name="Group 210">
              <a:extLst>
                <a:ext uri="{FF2B5EF4-FFF2-40B4-BE49-F238E27FC236}">
                  <a16:creationId xmlns:a16="http://schemas.microsoft.com/office/drawing/2014/main" id="{369A576F-9E63-1847-8998-5DD0BF0486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56696" y="3229736"/>
              <a:ext cx="304800" cy="762000"/>
              <a:chOff x="3216" y="1728"/>
              <a:chExt cx="192" cy="480"/>
            </a:xfrm>
          </p:grpSpPr>
          <p:sp>
            <p:nvSpPr>
              <p:cNvPr id="108" name="Line 8">
                <a:extLst>
                  <a:ext uri="{FF2B5EF4-FFF2-40B4-BE49-F238E27FC236}">
                    <a16:creationId xmlns:a16="http://schemas.microsoft.com/office/drawing/2014/main" id="{75F838C9-FEEB-A341-836C-166C5E11E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9">
                <a:extLst>
                  <a:ext uri="{FF2B5EF4-FFF2-40B4-BE49-F238E27FC236}">
                    <a16:creationId xmlns:a16="http://schemas.microsoft.com/office/drawing/2014/main" id="{A8928894-B94E-904F-BB39-3FD411F0F9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">
                <a:extLst>
                  <a:ext uri="{FF2B5EF4-FFF2-40B4-BE49-F238E27FC236}">
                    <a16:creationId xmlns:a16="http://schemas.microsoft.com/office/drawing/2014/main" id="{6B2BF425-EA1C-FA4B-82EF-6C79686B86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1">
                <a:extLst>
                  <a:ext uri="{FF2B5EF4-FFF2-40B4-BE49-F238E27FC236}">
                    <a16:creationId xmlns:a16="http://schemas.microsoft.com/office/drawing/2014/main" id="{EB5A492B-E3B4-C445-95C7-3B859BE744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06">
              <a:extLst>
                <a:ext uri="{FF2B5EF4-FFF2-40B4-BE49-F238E27FC236}">
                  <a16:creationId xmlns:a16="http://schemas.microsoft.com/office/drawing/2014/main" id="{69089D07-01DE-3540-A903-E0442CAE0B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69694" y="4317364"/>
              <a:ext cx="304800" cy="762000"/>
              <a:chOff x="4224" y="2400"/>
              <a:chExt cx="192" cy="480"/>
            </a:xfrm>
          </p:grpSpPr>
          <p:sp>
            <p:nvSpPr>
              <p:cNvPr id="113" name="Oval 20">
                <a:extLst>
                  <a:ext uri="{FF2B5EF4-FFF2-40B4-BE49-F238E27FC236}">
                    <a16:creationId xmlns:a16="http://schemas.microsoft.com/office/drawing/2014/main" id="{32106A6A-A364-4C43-B227-21C729B963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14" name="Line 21">
                <a:extLst>
                  <a:ext uri="{FF2B5EF4-FFF2-40B4-BE49-F238E27FC236}">
                    <a16:creationId xmlns:a16="http://schemas.microsoft.com/office/drawing/2014/main" id="{F50F6319-3411-5545-A996-B230A9AD26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22">
                <a:extLst>
                  <a:ext uri="{FF2B5EF4-FFF2-40B4-BE49-F238E27FC236}">
                    <a16:creationId xmlns:a16="http://schemas.microsoft.com/office/drawing/2014/main" id="{CBBDC2E0-23C2-9546-BFF2-7A5E5F60FD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23">
                <a:extLst>
                  <a:ext uri="{FF2B5EF4-FFF2-40B4-BE49-F238E27FC236}">
                    <a16:creationId xmlns:a16="http://schemas.microsoft.com/office/drawing/2014/main" id="{1D2E3EEE-5B71-3B4D-B82C-305B268B8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24">
                <a:extLst>
                  <a:ext uri="{FF2B5EF4-FFF2-40B4-BE49-F238E27FC236}">
                    <a16:creationId xmlns:a16="http://schemas.microsoft.com/office/drawing/2014/main" id="{9D7627D8-DBED-2E47-AA7E-F804256381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25">
                <a:extLst>
                  <a:ext uri="{FF2B5EF4-FFF2-40B4-BE49-F238E27FC236}">
                    <a16:creationId xmlns:a16="http://schemas.microsoft.com/office/drawing/2014/main" id="{1C3DCCBE-8FB7-0A48-AFB9-533F5A8D50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134B05A7-F9C9-A14F-BE4F-BB42ECF598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51271" y="360211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BF55EE82-AA4C-554E-9B8C-53ED502F0C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67125" y="231194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1" name="Group 220">
              <a:extLst>
                <a:ext uri="{FF2B5EF4-FFF2-40B4-BE49-F238E27FC236}">
                  <a16:creationId xmlns:a16="http://schemas.microsoft.com/office/drawing/2014/main" id="{2F1E064F-2C41-AA40-9665-4A16A49B91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09996" y="4961637"/>
              <a:ext cx="152400" cy="304800"/>
              <a:chOff x="3264" y="3072"/>
              <a:chExt cx="96" cy="192"/>
            </a:xfrm>
          </p:grpSpPr>
          <p:sp>
            <p:nvSpPr>
              <p:cNvPr id="122" name="Line 17">
                <a:extLst>
                  <a:ext uri="{FF2B5EF4-FFF2-40B4-BE49-F238E27FC236}">
                    <a16:creationId xmlns:a16="http://schemas.microsoft.com/office/drawing/2014/main" id="{E0A89930-6FAE-1949-9F76-E466E4A062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3" name="Freeform 18">
                <a:extLst>
                  <a:ext uri="{FF2B5EF4-FFF2-40B4-BE49-F238E27FC236}">
                    <a16:creationId xmlns:a16="http://schemas.microsoft.com/office/drawing/2014/main" id="{444AFEEE-010B-C34D-AA2F-EAD00E5D10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62F71870-6BD6-174A-8B3A-8D9C0C42C46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925" y="3915649"/>
              <a:ext cx="304800" cy="762000"/>
              <a:chOff x="3216" y="1728"/>
              <a:chExt cx="192" cy="480"/>
            </a:xfrm>
          </p:grpSpPr>
          <p:sp>
            <p:nvSpPr>
              <p:cNvPr id="125" name="Line 8">
                <a:extLst>
                  <a:ext uri="{FF2B5EF4-FFF2-40B4-BE49-F238E27FC236}">
                    <a16:creationId xmlns:a16="http://schemas.microsoft.com/office/drawing/2014/main" id="{1A98330D-A4CD-804A-A808-7E8FC3881F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9">
                <a:extLst>
                  <a:ext uri="{FF2B5EF4-FFF2-40B4-BE49-F238E27FC236}">
                    <a16:creationId xmlns:a16="http://schemas.microsoft.com/office/drawing/2014/main" id="{FE03EFAB-3AEF-CF4A-847F-0A13A2E23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">
                <a:extLst>
                  <a:ext uri="{FF2B5EF4-FFF2-40B4-BE49-F238E27FC236}">
                    <a16:creationId xmlns:a16="http://schemas.microsoft.com/office/drawing/2014/main" id="{722197AB-2014-514E-90B4-458262A041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1">
                <a:extLst>
                  <a:ext uri="{FF2B5EF4-FFF2-40B4-BE49-F238E27FC236}">
                    <a16:creationId xmlns:a16="http://schemas.microsoft.com/office/drawing/2014/main" id="{8238D5F5-ED0D-3443-B01F-361D0918F5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9" name="Group 220">
              <a:extLst>
                <a:ext uri="{FF2B5EF4-FFF2-40B4-BE49-F238E27FC236}">
                  <a16:creationId xmlns:a16="http://schemas.microsoft.com/office/drawing/2014/main" id="{D4517576-68D5-F744-B691-5C3E8D34B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1739" y="5319231"/>
              <a:ext cx="152400" cy="304800"/>
              <a:chOff x="3264" y="3072"/>
              <a:chExt cx="96" cy="192"/>
            </a:xfrm>
          </p:grpSpPr>
          <p:sp>
            <p:nvSpPr>
              <p:cNvPr id="130" name="Line 17">
                <a:extLst>
                  <a:ext uri="{FF2B5EF4-FFF2-40B4-BE49-F238E27FC236}">
                    <a16:creationId xmlns:a16="http://schemas.microsoft.com/office/drawing/2014/main" id="{7B7A918B-675A-5E4C-9849-EA6C3A6773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766F0B64-D138-0F4A-9E5C-92A25E98E8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A0C001E-EFF0-E44C-9E4C-D8BC3C407CA6}"/>
                </a:ext>
              </a:extLst>
            </p:cNvPr>
            <p:cNvSpPr txBox="1"/>
            <p:nvPr/>
          </p:nvSpPr>
          <p:spPr>
            <a:xfrm>
              <a:off x="9742332" y="2530103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540A80-E426-EF45-B563-5FEF0265D201}"/>
                </a:ext>
              </a:extLst>
            </p:cNvPr>
            <p:cNvSpPr txBox="1"/>
            <p:nvPr/>
          </p:nvSpPr>
          <p:spPr>
            <a:xfrm>
              <a:off x="9713235" y="4918182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12K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A8F78E-7D0A-2D4C-8804-D7FB4046A689}"/>
                </a:ext>
              </a:extLst>
            </p:cNvPr>
            <p:cNvSpPr txBox="1"/>
            <p:nvPr/>
          </p:nvSpPr>
          <p:spPr>
            <a:xfrm>
              <a:off x="10458821" y="4474413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80C31C3-7505-A442-B67D-A31CCF02079E}"/>
                </a:ext>
              </a:extLst>
            </p:cNvPr>
            <p:cNvSpPr txBox="1"/>
            <p:nvPr/>
          </p:nvSpPr>
          <p:spPr>
            <a:xfrm>
              <a:off x="8208670" y="3067331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7861A3A-A74B-0A46-9709-64B4A4EBB7B1}"/>
                </a:ext>
              </a:extLst>
            </p:cNvPr>
            <p:cNvSpPr txBox="1"/>
            <p:nvPr/>
          </p:nvSpPr>
          <p:spPr>
            <a:xfrm>
              <a:off x="10510751" y="352363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2FA968F-6394-7C48-8025-4CBEAAB9DEAC}"/>
                </a:ext>
              </a:extLst>
            </p:cNvPr>
            <p:cNvSpPr txBox="1"/>
            <p:nvPr/>
          </p:nvSpPr>
          <p:spPr>
            <a:xfrm>
              <a:off x="9683623" y="1875445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DE310432-27B5-DB44-9EC4-A5210B2E22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42289" y="35916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32370C8-95AE-9545-8E79-9B36B34DF0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44377" y="28422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0" name="Group 249">
              <a:extLst>
                <a:ext uri="{FF2B5EF4-FFF2-40B4-BE49-F238E27FC236}">
                  <a16:creationId xmlns:a16="http://schemas.microsoft.com/office/drawing/2014/main" id="{49FE8C5A-4E33-C94C-B646-8B3F01B57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3560" y="3494369"/>
              <a:ext cx="228600" cy="228600"/>
              <a:chOff x="1248" y="720"/>
              <a:chExt cx="96" cy="96"/>
            </a:xfrm>
          </p:grpSpPr>
          <p:sp>
            <p:nvSpPr>
              <p:cNvPr id="141" name="Oval 250">
                <a:extLst>
                  <a:ext uri="{FF2B5EF4-FFF2-40B4-BE49-F238E27FC236}">
                    <a16:creationId xmlns:a16="http://schemas.microsoft.com/office/drawing/2014/main" id="{9A5C6BCF-FFD3-E342-BEF0-B6F9BAB94E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4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2" name="Rectangle 251">
                <a:extLst>
                  <a:ext uri="{FF2B5EF4-FFF2-40B4-BE49-F238E27FC236}">
                    <a16:creationId xmlns:a16="http://schemas.microsoft.com/office/drawing/2014/main" id="{239826A5-147B-B747-AB8A-3535382ADF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887DFE-068C-F347-BDCD-D9C8AA83662B}"/>
                </a:ext>
              </a:extLst>
            </p:cNvPr>
            <p:cNvCxnSpPr>
              <a:cxnSpLocks/>
            </p:cNvCxnSpPr>
            <p:nvPr/>
          </p:nvCxnSpPr>
          <p:spPr>
            <a:xfrm>
              <a:off x="8712566" y="2393279"/>
              <a:ext cx="16824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FF9A003-5F96-4349-B9BC-1ADE7A5B4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0577" y="2373741"/>
              <a:ext cx="0" cy="4684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220">
              <a:extLst>
                <a:ext uri="{FF2B5EF4-FFF2-40B4-BE49-F238E27FC236}">
                  <a16:creationId xmlns:a16="http://schemas.microsoft.com/office/drawing/2014/main" id="{890B4235-554A-A342-A2ED-E2BED3DAB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289" y="4254521"/>
              <a:ext cx="152400" cy="304800"/>
              <a:chOff x="3264" y="3072"/>
              <a:chExt cx="96" cy="192"/>
            </a:xfrm>
          </p:grpSpPr>
          <p:sp>
            <p:nvSpPr>
              <p:cNvPr id="148" name="Line 17">
                <a:extLst>
                  <a:ext uri="{FF2B5EF4-FFF2-40B4-BE49-F238E27FC236}">
                    <a16:creationId xmlns:a16="http://schemas.microsoft.com/office/drawing/2014/main" id="{68D0AC82-DB99-2D43-881D-889C1BD273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9" name="Freeform 18">
                <a:extLst>
                  <a:ext uri="{FF2B5EF4-FFF2-40B4-BE49-F238E27FC236}">
                    <a16:creationId xmlns:a16="http://schemas.microsoft.com/office/drawing/2014/main" id="{9A8C4C54-F4E0-8D4A-B1F1-6CB33ACD20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0" name="Freeform 12">
              <a:extLst>
                <a:ext uri="{FF2B5EF4-FFF2-40B4-BE49-F238E27FC236}">
                  <a16:creationId xmlns:a16="http://schemas.microsoft.com/office/drawing/2014/main" id="{1E7264B4-BC57-764B-B1D8-71861DC5AD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24949" y="263135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45F98B0-81E8-AB4B-8285-B693B5ABF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1149" y="2373813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5C120EE-3FEB-D34E-9E95-780933AF4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9151" y="2039715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249">
              <a:extLst>
                <a:ext uri="{FF2B5EF4-FFF2-40B4-BE49-F238E27FC236}">
                  <a16:creationId xmlns:a16="http://schemas.microsoft.com/office/drawing/2014/main" id="{6149A495-8F8F-4744-9811-2DC5FB243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6584" y="1954452"/>
              <a:ext cx="228600" cy="228600"/>
              <a:chOff x="1248" y="720"/>
              <a:chExt cx="96" cy="96"/>
            </a:xfrm>
          </p:grpSpPr>
          <p:sp>
            <p:nvSpPr>
              <p:cNvPr id="156" name="Oval 250">
                <a:extLst>
                  <a:ext uri="{FF2B5EF4-FFF2-40B4-BE49-F238E27FC236}">
                    <a16:creationId xmlns:a16="http://schemas.microsoft.com/office/drawing/2014/main" id="{2C0D316D-16CC-0D44-8061-60B4E3CDC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7" name="Rectangle 251">
                <a:extLst>
                  <a:ext uri="{FF2B5EF4-FFF2-40B4-BE49-F238E27FC236}">
                    <a16:creationId xmlns:a16="http://schemas.microsoft.com/office/drawing/2014/main" id="{B13AFE43-21DB-F442-A0E7-607616FA10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A3F28F-B6CF-DA4E-A6BA-CC6574403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8675" y="3954105"/>
              <a:ext cx="0" cy="7315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74E8419-9860-B84E-B046-483E3C8C44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18685" y="42910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0" name="Group 220">
              <a:extLst>
                <a:ext uri="{FF2B5EF4-FFF2-40B4-BE49-F238E27FC236}">
                  <a16:creationId xmlns:a16="http://schemas.microsoft.com/office/drawing/2014/main" id="{7A6660C0-E0C2-5749-8E50-92EF9C80D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22861" y="3768095"/>
              <a:ext cx="152400" cy="304800"/>
              <a:chOff x="3264" y="3072"/>
              <a:chExt cx="96" cy="192"/>
            </a:xfrm>
          </p:grpSpPr>
          <p:sp>
            <p:nvSpPr>
              <p:cNvPr id="161" name="Line 17">
                <a:extLst>
                  <a:ext uri="{FF2B5EF4-FFF2-40B4-BE49-F238E27FC236}">
                    <a16:creationId xmlns:a16="http://schemas.microsoft.com/office/drawing/2014/main" id="{AD1403ED-B424-DF4C-A208-CE220CBD4F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2" name="Freeform 18">
                <a:extLst>
                  <a:ext uri="{FF2B5EF4-FFF2-40B4-BE49-F238E27FC236}">
                    <a16:creationId xmlns:a16="http://schemas.microsoft.com/office/drawing/2014/main" id="{16ABB27B-DC96-2844-A202-86FAB994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075B7B4-02A3-A24E-B0DC-305FD35D47E9}"/>
                </a:ext>
              </a:extLst>
            </p:cNvPr>
            <p:cNvSpPr txBox="1"/>
            <p:nvPr/>
          </p:nvSpPr>
          <p:spPr>
            <a:xfrm>
              <a:off x="10483454" y="273260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22K</a:t>
              </a:r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2ACBDF9-7092-EA45-95F2-5B732396E688}"/>
                </a:ext>
              </a:extLst>
            </p:cNvPr>
            <p:cNvSpPr txBox="1"/>
            <p:nvPr/>
          </p:nvSpPr>
          <p:spPr>
            <a:xfrm>
              <a:off x="8767471" y="2872121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2.2M</a:t>
              </a:r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7CFA4C3-4E2F-F04B-804B-8F8E648A935D}"/>
                </a:ext>
              </a:extLst>
            </p:cNvPr>
            <p:cNvSpPr txBox="1"/>
            <p:nvPr/>
          </p:nvSpPr>
          <p:spPr>
            <a:xfrm>
              <a:off x="8744507" y="400154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1.5M</a:t>
              </a:r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AD43C36-8DE9-2A41-8725-77D847F3E56E}"/>
                </a:ext>
              </a:extLst>
            </p:cNvPr>
            <p:cNvSpPr txBox="1"/>
            <p:nvPr/>
          </p:nvSpPr>
          <p:spPr>
            <a:xfrm>
              <a:off x="7493995" y="387837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2K</a:t>
              </a:r>
              <a:endParaRPr lang="en-US" dirty="0"/>
            </a:p>
          </p:txBody>
        </p:sp>
        <p:grpSp>
          <p:nvGrpSpPr>
            <p:cNvPr id="167" name="Group 249">
              <a:extLst>
                <a:ext uri="{FF2B5EF4-FFF2-40B4-BE49-F238E27FC236}">
                  <a16:creationId xmlns:a16="http://schemas.microsoft.com/office/drawing/2014/main" id="{03F683E8-0210-D94D-8C15-708E0342F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31168" y="4186168"/>
              <a:ext cx="228600" cy="228600"/>
              <a:chOff x="1248" y="720"/>
              <a:chExt cx="96" cy="96"/>
            </a:xfrm>
          </p:grpSpPr>
          <p:sp>
            <p:nvSpPr>
              <p:cNvPr id="168" name="Oval 250">
                <a:extLst>
                  <a:ext uri="{FF2B5EF4-FFF2-40B4-BE49-F238E27FC236}">
                    <a16:creationId xmlns:a16="http://schemas.microsoft.com/office/drawing/2014/main" id="{708057B9-06BF-534B-9CFA-9615FAF94A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9" name="Rectangle 251">
                <a:extLst>
                  <a:ext uri="{FF2B5EF4-FFF2-40B4-BE49-F238E27FC236}">
                    <a16:creationId xmlns:a16="http://schemas.microsoft.com/office/drawing/2014/main" id="{C48AAA31-81C5-C74C-8274-EEA9673CAA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26FBAE5-87F1-4F44-B0E2-B431D6DCE8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58613" y="4289528"/>
              <a:ext cx="472763" cy="91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249">
              <a:extLst>
                <a:ext uri="{FF2B5EF4-FFF2-40B4-BE49-F238E27FC236}">
                  <a16:creationId xmlns:a16="http://schemas.microsoft.com/office/drawing/2014/main" id="{5E246079-9012-0C4C-9D79-C9E291BA4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82320" y="4188256"/>
              <a:ext cx="228600" cy="228600"/>
              <a:chOff x="1248" y="720"/>
              <a:chExt cx="96" cy="96"/>
            </a:xfrm>
          </p:grpSpPr>
          <p:sp>
            <p:nvSpPr>
              <p:cNvPr id="173" name="Oval 250">
                <a:extLst>
                  <a:ext uri="{FF2B5EF4-FFF2-40B4-BE49-F238E27FC236}">
                    <a16:creationId xmlns:a16="http://schemas.microsoft.com/office/drawing/2014/main" id="{0A43B2DF-19A3-B547-84E2-B610602F77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4" name="Rectangle 251">
                <a:extLst>
                  <a:ext uri="{FF2B5EF4-FFF2-40B4-BE49-F238E27FC236}">
                    <a16:creationId xmlns:a16="http://schemas.microsoft.com/office/drawing/2014/main" id="{63482B58-9359-0243-891D-70AC76F136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5" name="Group 249">
              <a:extLst>
                <a:ext uri="{FF2B5EF4-FFF2-40B4-BE49-F238E27FC236}">
                  <a16:creationId xmlns:a16="http://schemas.microsoft.com/office/drawing/2014/main" id="{AB941EDD-B528-3442-97C7-6E02270BF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32848" y="4177818"/>
              <a:ext cx="228600" cy="228600"/>
              <a:chOff x="1248" y="720"/>
              <a:chExt cx="96" cy="96"/>
            </a:xfrm>
          </p:grpSpPr>
          <p:sp>
            <p:nvSpPr>
              <p:cNvPr id="176" name="Oval 250">
                <a:extLst>
                  <a:ext uri="{FF2B5EF4-FFF2-40B4-BE49-F238E27FC236}">
                    <a16:creationId xmlns:a16="http://schemas.microsoft.com/office/drawing/2014/main" id="{B0D95AA1-19E1-FF49-B436-094C27BAC4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7" name="Rectangle 251">
                <a:extLst>
                  <a:ext uri="{FF2B5EF4-FFF2-40B4-BE49-F238E27FC236}">
                    <a16:creationId xmlns:a16="http://schemas.microsoft.com/office/drawing/2014/main" id="{85BD8E44-03D7-C64C-B195-D7E91A24EE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8" name="Group 249">
              <a:extLst>
                <a:ext uri="{FF2B5EF4-FFF2-40B4-BE49-F238E27FC236}">
                  <a16:creationId xmlns:a16="http://schemas.microsoft.com/office/drawing/2014/main" id="{A0AA60E3-32E7-FF48-AF24-6D4595E2B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82320" y="3273858"/>
              <a:ext cx="228600" cy="228600"/>
              <a:chOff x="1248" y="720"/>
              <a:chExt cx="96" cy="96"/>
            </a:xfrm>
          </p:grpSpPr>
          <p:sp>
            <p:nvSpPr>
              <p:cNvPr id="179" name="Oval 250">
                <a:extLst>
                  <a:ext uri="{FF2B5EF4-FFF2-40B4-BE49-F238E27FC236}">
                    <a16:creationId xmlns:a16="http://schemas.microsoft.com/office/drawing/2014/main" id="{3E713D23-A0CC-5848-B2D0-14B5334C464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0" name="Rectangle 251">
                <a:extLst>
                  <a:ext uri="{FF2B5EF4-FFF2-40B4-BE49-F238E27FC236}">
                    <a16:creationId xmlns:a16="http://schemas.microsoft.com/office/drawing/2014/main" id="{C7399483-1986-8B46-9898-C81AF03784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3633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948038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85999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2651" y="224973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32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63224" y="4735420"/>
              <a:ext cx="847875" cy="10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29184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5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71635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20098" y="49821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00956" y="1689472"/>
            <a:ext cx="4176248" cy="3201985"/>
            <a:chOff x="7879824" y="1173279"/>
            <a:chExt cx="4176248" cy="32019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735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879824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061270" y="117327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598743" y="132399"/>
            <a:ext cx="8446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Voltage responses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Response to square wave with width 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Overshoot below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blipFill>
                <a:blip r:embed="rId3"/>
                <a:stretch>
                  <a:fillRect l="-90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74654FE-A072-184E-A9BA-B551EC1884C4}"/>
              </a:ext>
            </a:extLst>
          </p:cNvPr>
          <p:cNvGrpSpPr/>
          <p:nvPr/>
        </p:nvGrpSpPr>
        <p:grpSpPr>
          <a:xfrm>
            <a:off x="9416579" y="3248914"/>
            <a:ext cx="2006911" cy="1483399"/>
            <a:chOff x="9797655" y="4008269"/>
            <a:chExt cx="2006911" cy="1483399"/>
          </a:xfrm>
        </p:grpSpPr>
        <p:sp>
          <p:nvSpPr>
            <p:cNvPr id="336" name="Freeform 12">
              <a:extLst>
                <a:ext uri="{FF2B5EF4-FFF2-40B4-BE49-F238E27FC236}">
                  <a16:creationId xmlns:a16="http://schemas.microsoft.com/office/drawing/2014/main" id="{34AC4673-635A-A440-885F-95565D393A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1611" y="448413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7" name="Group 220">
              <a:extLst>
                <a:ext uri="{FF2B5EF4-FFF2-40B4-BE49-F238E27FC236}">
                  <a16:creationId xmlns:a16="http://schemas.microsoft.com/office/drawing/2014/main" id="{B486C417-7EEC-124F-9E49-9D18C75379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01608" y="5186868"/>
              <a:ext cx="152400" cy="304800"/>
              <a:chOff x="3264" y="3072"/>
              <a:chExt cx="96" cy="192"/>
            </a:xfrm>
          </p:grpSpPr>
          <p:sp>
            <p:nvSpPr>
              <p:cNvPr id="352" name="Line 17">
                <a:extLst>
                  <a:ext uri="{FF2B5EF4-FFF2-40B4-BE49-F238E27FC236}">
                    <a16:creationId xmlns:a16="http://schemas.microsoft.com/office/drawing/2014/main" id="{852C00CC-1BF9-D248-A1C2-022170A81B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18">
                <a:extLst>
                  <a:ext uri="{FF2B5EF4-FFF2-40B4-BE49-F238E27FC236}">
                    <a16:creationId xmlns:a16="http://schemas.microsoft.com/office/drawing/2014/main" id="{D13C9044-E937-0C42-9CFC-C22B18DB92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/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7245D486-052B-4943-9A25-01767B11561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48526" y="4111596"/>
              <a:ext cx="304800" cy="762000"/>
              <a:chOff x="3216" y="1728"/>
              <a:chExt cx="192" cy="480"/>
            </a:xfrm>
          </p:grpSpPr>
          <p:sp>
            <p:nvSpPr>
              <p:cNvPr id="131" name="Line 8">
                <a:extLst>
                  <a:ext uri="{FF2B5EF4-FFF2-40B4-BE49-F238E27FC236}">
                    <a16:creationId xmlns:a16="http://schemas.microsoft.com/office/drawing/2014/main" id="{7483F0EA-6B15-F942-9318-3A72635D1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9">
                <a:extLst>
                  <a:ext uri="{FF2B5EF4-FFF2-40B4-BE49-F238E27FC236}">
                    <a16:creationId xmlns:a16="http://schemas.microsoft.com/office/drawing/2014/main" id="{AD3E532D-DD65-654C-8108-31111C2BC7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">
                <a:extLst>
                  <a:ext uri="{FF2B5EF4-FFF2-40B4-BE49-F238E27FC236}">
                    <a16:creationId xmlns:a16="http://schemas.microsoft.com/office/drawing/2014/main" id="{2E96D408-AF33-864A-846E-7A0390CE77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1">
                <a:extLst>
                  <a:ext uri="{FF2B5EF4-FFF2-40B4-BE49-F238E27FC236}">
                    <a16:creationId xmlns:a16="http://schemas.microsoft.com/office/drawing/2014/main" id="{95A1A56E-D095-494B-84C1-6566458DA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/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/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755157-1CDB-084F-BCA5-D8EEB3C454BD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608" y="4495705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/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Group 249">
              <a:extLst>
                <a:ext uri="{FF2B5EF4-FFF2-40B4-BE49-F238E27FC236}">
                  <a16:creationId xmlns:a16="http://schemas.microsoft.com/office/drawing/2014/main" id="{E322021E-0D17-6548-A212-7E85B15E3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5625" y="4379329"/>
              <a:ext cx="228600" cy="228600"/>
              <a:chOff x="1248" y="720"/>
              <a:chExt cx="96" cy="96"/>
            </a:xfrm>
          </p:grpSpPr>
          <p:sp>
            <p:nvSpPr>
              <p:cNvPr id="56" name="Oval 250">
                <a:extLst>
                  <a:ext uri="{FF2B5EF4-FFF2-40B4-BE49-F238E27FC236}">
                    <a16:creationId xmlns:a16="http://schemas.microsoft.com/office/drawing/2014/main" id="{09102FFA-9CB9-8C44-B26C-5020BBF082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251">
                <a:extLst>
                  <a:ext uri="{FF2B5EF4-FFF2-40B4-BE49-F238E27FC236}">
                    <a16:creationId xmlns:a16="http://schemas.microsoft.com/office/drawing/2014/main" id="{24F83FE5-B5D0-3B4E-82A4-28F9644D644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8" name="Group 249">
              <a:extLst>
                <a:ext uri="{FF2B5EF4-FFF2-40B4-BE49-F238E27FC236}">
                  <a16:creationId xmlns:a16="http://schemas.microsoft.com/office/drawing/2014/main" id="{4EE9ED26-F2F3-FB4A-921E-E6731F213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9827" y="4392830"/>
              <a:ext cx="228600" cy="228600"/>
              <a:chOff x="1248" y="720"/>
              <a:chExt cx="96" cy="96"/>
            </a:xfrm>
          </p:grpSpPr>
          <p:sp>
            <p:nvSpPr>
              <p:cNvPr id="59" name="Oval 250">
                <a:extLst>
                  <a:ext uri="{FF2B5EF4-FFF2-40B4-BE49-F238E27FC236}">
                    <a16:creationId xmlns:a16="http://schemas.microsoft.com/office/drawing/2014/main" id="{DEE895F4-447A-2F43-9C72-07650214AB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0" name="Rectangle 251">
                <a:extLst>
                  <a:ext uri="{FF2B5EF4-FFF2-40B4-BE49-F238E27FC236}">
                    <a16:creationId xmlns:a16="http://schemas.microsoft.com/office/drawing/2014/main" id="{413150DD-F8BD-3A49-8220-DE179E7998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1" name="Group 249">
              <a:extLst>
                <a:ext uri="{FF2B5EF4-FFF2-40B4-BE49-F238E27FC236}">
                  <a16:creationId xmlns:a16="http://schemas.microsoft.com/office/drawing/2014/main" id="{9C227724-BFE0-AB49-BD20-3F108260D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1834" y="4383181"/>
              <a:ext cx="228600" cy="228600"/>
              <a:chOff x="1248" y="720"/>
              <a:chExt cx="96" cy="96"/>
            </a:xfrm>
          </p:grpSpPr>
          <p:sp>
            <p:nvSpPr>
              <p:cNvPr id="63" name="Oval 250">
                <a:extLst>
                  <a:ext uri="{FF2B5EF4-FFF2-40B4-BE49-F238E27FC236}">
                    <a16:creationId xmlns:a16="http://schemas.microsoft.com/office/drawing/2014/main" id="{B497FA76-690B-1F42-A99C-B20446B6EC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4" name="Rectangle 251">
                <a:extLst>
                  <a:ext uri="{FF2B5EF4-FFF2-40B4-BE49-F238E27FC236}">
                    <a16:creationId xmlns:a16="http://schemas.microsoft.com/office/drawing/2014/main" id="{7FFCC42E-51BE-9343-94A2-0AF13890D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209D63-95A6-7546-85F7-7C433313DD7B}"/>
                </a:ext>
              </a:extLst>
            </p:cNvPr>
            <p:cNvSpPr txBox="1"/>
            <p:nvPr/>
          </p:nvSpPr>
          <p:spPr>
            <a:xfrm>
              <a:off x="10277063" y="4807374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2C952-3209-E542-820A-B5DF3AD66974}"/>
              </a:ext>
            </a:extLst>
          </p:cNvPr>
          <p:cNvGrpSpPr/>
          <p:nvPr/>
        </p:nvGrpSpPr>
        <p:grpSpPr>
          <a:xfrm>
            <a:off x="9037863" y="122013"/>
            <a:ext cx="2006911" cy="1378133"/>
            <a:chOff x="9950055" y="1059746"/>
            <a:chExt cx="2006911" cy="1378133"/>
          </a:xfrm>
        </p:grpSpPr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BD0D21-5759-CE40-9890-5D1852D2A66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34263" y="11173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" name="Group 220">
              <a:extLst>
                <a:ext uri="{FF2B5EF4-FFF2-40B4-BE49-F238E27FC236}">
                  <a16:creationId xmlns:a16="http://schemas.microsoft.com/office/drawing/2014/main" id="{530EBC0D-68FA-BB4F-B3E9-CF05E9AF17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4558" y="2133079"/>
              <a:ext cx="152400" cy="304800"/>
              <a:chOff x="3264" y="3072"/>
              <a:chExt cx="96" cy="192"/>
            </a:xfrm>
          </p:grpSpPr>
          <p:sp>
            <p:nvSpPr>
              <p:cNvPr id="67" name="Line 17">
                <a:extLst>
                  <a:ext uri="{FF2B5EF4-FFF2-40B4-BE49-F238E27FC236}">
                    <a16:creationId xmlns:a16="http://schemas.microsoft.com/office/drawing/2014/main" id="{910B6B55-A8EF-0A49-AA9D-F8FA1C81A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6F76AAB1-A73F-1B42-BFFD-9CCBE913D3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/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0" name="Group 210">
              <a:extLst>
                <a:ext uri="{FF2B5EF4-FFF2-40B4-BE49-F238E27FC236}">
                  <a16:creationId xmlns:a16="http://schemas.microsoft.com/office/drawing/2014/main" id="{5B4AC51C-AAC3-CA49-B539-E662DA23A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3444" y="1486074"/>
              <a:ext cx="304800" cy="762000"/>
              <a:chOff x="3216" y="1728"/>
              <a:chExt cx="192" cy="480"/>
            </a:xfrm>
          </p:grpSpPr>
          <p:sp>
            <p:nvSpPr>
              <p:cNvPr id="71" name="Line 8">
                <a:extLst>
                  <a:ext uri="{FF2B5EF4-FFF2-40B4-BE49-F238E27FC236}">
                    <a16:creationId xmlns:a16="http://schemas.microsoft.com/office/drawing/2014/main" id="{4E0C97B8-0093-7544-8AC2-72EA296D7F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9">
                <a:extLst>
                  <a:ext uri="{FF2B5EF4-FFF2-40B4-BE49-F238E27FC236}">
                    <a16:creationId xmlns:a16="http://schemas.microsoft.com/office/drawing/2014/main" id="{0AA747D2-1070-EB4A-ACA2-021863E7A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">
                <a:extLst>
                  <a:ext uri="{FF2B5EF4-FFF2-40B4-BE49-F238E27FC236}">
                    <a16:creationId xmlns:a16="http://schemas.microsoft.com/office/drawing/2014/main" id="{5F2FFA80-7350-AE4E-B017-27E83CBFC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1">
                <a:extLst>
                  <a:ext uri="{FF2B5EF4-FFF2-40B4-BE49-F238E27FC236}">
                    <a16:creationId xmlns:a16="http://schemas.microsoft.com/office/drawing/2014/main" id="{A10A46C9-3781-5E4D-9F38-FE106B9314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/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/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ACD53AE-AC75-6440-A0B5-235F651F6ECA}"/>
                </a:ext>
              </a:extLst>
            </p:cNvPr>
            <p:cNvCxnSpPr>
              <a:cxnSpLocks/>
            </p:cNvCxnSpPr>
            <p:nvPr/>
          </p:nvCxnSpPr>
          <p:spPr>
            <a:xfrm>
              <a:off x="11154008" y="1499791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/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Group 249">
              <a:extLst>
                <a:ext uri="{FF2B5EF4-FFF2-40B4-BE49-F238E27FC236}">
                  <a16:creationId xmlns:a16="http://schemas.microsoft.com/office/drawing/2014/main" id="{49789428-E416-2240-8549-AACE19FC33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58025" y="1383415"/>
              <a:ext cx="228600" cy="228600"/>
              <a:chOff x="1248" y="720"/>
              <a:chExt cx="96" cy="96"/>
            </a:xfrm>
          </p:grpSpPr>
          <p:sp>
            <p:nvSpPr>
              <p:cNvPr id="80" name="Oval 250">
                <a:extLst>
                  <a:ext uri="{FF2B5EF4-FFF2-40B4-BE49-F238E27FC236}">
                    <a16:creationId xmlns:a16="http://schemas.microsoft.com/office/drawing/2014/main" id="{5F4F04E1-D144-E84D-9591-54B104540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" name="Rectangle 251">
                <a:extLst>
                  <a:ext uri="{FF2B5EF4-FFF2-40B4-BE49-F238E27FC236}">
                    <a16:creationId xmlns:a16="http://schemas.microsoft.com/office/drawing/2014/main" id="{8608D390-B803-714B-8B30-FA5AE2E97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2" name="Group 249">
              <a:extLst>
                <a:ext uri="{FF2B5EF4-FFF2-40B4-BE49-F238E27FC236}">
                  <a16:creationId xmlns:a16="http://schemas.microsoft.com/office/drawing/2014/main" id="{8F73207A-8C16-2F4C-92BC-8FAA368A16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227" y="1396916"/>
              <a:ext cx="228600" cy="228600"/>
              <a:chOff x="1248" y="720"/>
              <a:chExt cx="96" cy="96"/>
            </a:xfrm>
          </p:grpSpPr>
          <p:sp>
            <p:nvSpPr>
              <p:cNvPr id="83" name="Oval 250">
                <a:extLst>
                  <a:ext uri="{FF2B5EF4-FFF2-40B4-BE49-F238E27FC236}">
                    <a16:creationId xmlns:a16="http://schemas.microsoft.com/office/drawing/2014/main" id="{8BFBB6D0-CB36-534F-AB6D-D27030C006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4" name="Rectangle 251">
                <a:extLst>
                  <a:ext uri="{FF2B5EF4-FFF2-40B4-BE49-F238E27FC236}">
                    <a16:creationId xmlns:a16="http://schemas.microsoft.com/office/drawing/2014/main" id="{73A67954-1D21-524C-90B0-CD6E7AA3E6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5" name="Group 249">
              <a:extLst>
                <a:ext uri="{FF2B5EF4-FFF2-40B4-BE49-F238E27FC236}">
                  <a16:creationId xmlns:a16="http://schemas.microsoft.com/office/drawing/2014/main" id="{D6BCA3B3-9992-5B49-8613-079F0C6B5A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6632" y="1392029"/>
              <a:ext cx="228600" cy="228600"/>
              <a:chOff x="1248" y="720"/>
              <a:chExt cx="96" cy="96"/>
            </a:xfrm>
          </p:grpSpPr>
          <p:sp>
            <p:nvSpPr>
              <p:cNvPr id="86" name="Oval 250">
                <a:extLst>
                  <a:ext uri="{FF2B5EF4-FFF2-40B4-BE49-F238E27FC236}">
                    <a16:creationId xmlns:a16="http://schemas.microsoft.com/office/drawing/2014/main" id="{76ADB6CF-13EA-DC4F-99B4-9347705EB7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251">
                <a:extLst>
                  <a:ext uri="{FF2B5EF4-FFF2-40B4-BE49-F238E27FC236}">
                    <a16:creationId xmlns:a16="http://schemas.microsoft.com/office/drawing/2014/main" id="{A1B72513-91E6-7E46-89CF-1738968337F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77721F-A830-CA4D-ADCA-8E94A4F64F14}"/>
                </a:ext>
              </a:extLst>
            </p:cNvPr>
            <p:cNvSpPr txBox="1"/>
            <p:nvPr/>
          </p:nvSpPr>
          <p:spPr>
            <a:xfrm>
              <a:off x="10429463" y="1718862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pic>
        <p:nvPicPr>
          <p:cNvPr id="1026" name="Picture 2" descr="RC Waveforms and RC Step Response Waveforms">
            <a:extLst>
              <a:ext uri="{FF2B5EF4-FFF2-40B4-BE49-F238E27FC236}">
                <a16:creationId xmlns:a16="http://schemas.microsoft.com/office/drawing/2014/main" id="{3420D03E-B734-1147-B1A9-6190AB159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033" y="1521136"/>
            <a:ext cx="3209335" cy="179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do you shift a square wave down? - Electrical Engineering Stack Exchange">
            <a:extLst>
              <a:ext uri="{FF2B5EF4-FFF2-40B4-BE49-F238E27FC236}">
                <a16:creationId xmlns:a16="http://schemas.microsoft.com/office/drawing/2014/main" id="{E7303766-97F0-174C-A8E2-99027392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569" y="4809895"/>
            <a:ext cx="2673028" cy="18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ak Overshoot - an overview | ScienceDirect Topics">
            <a:extLst>
              <a:ext uri="{FF2B5EF4-FFF2-40B4-BE49-F238E27FC236}">
                <a16:creationId xmlns:a16="http://schemas.microsoft.com/office/drawing/2014/main" id="{687CD453-66C2-534C-83DD-31CCF872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47" y="4090630"/>
            <a:ext cx="3225880" cy="226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70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37649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589838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88178" y="4521283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487268" y="3379279"/>
              <a:ext cx="1867587" cy="1051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5101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𝑗𝐵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19255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7973645" y="3778214"/>
              <a:ext cx="174557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>
              <a:cxnSpLocks/>
            </p:cNvCxnSpPr>
            <p:nvPr/>
          </p:nvCxnSpPr>
          <p:spPr>
            <a:xfrm>
              <a:off x="10552444" y="4003563"/>
              <a:ext cx="410242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10268303" y="4830723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7584</TotalTime>
  <Words>12813</Words>
  <Application>Microsoft Macintosh PowerPoint</Application>
  <PresentationFormat>Widescreen</PresentationFormat>
  <Paragraphs>2238</Paragraphs>
  <Slides>96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PowerPoint Presentation</vt:lpstr>
      <vt:lpstr>Phasors</vt:lpstr>
      <vt:lpstr>Circuit analysis and impedance</vt:lpstr>
      <vt:lpstr>Phasors, impedance and power</vt:lpstr>
      <vt:lpstr>Q and phasors</vt:lpstr>
      <vt:lpstr>Resonance and Q</vt:lpstr>
      <vt:lpstr>Phasors, impedance and power</vt:lpstr>
      <vt:lpstr>Thevenin and Norton</vt:lpstr>
      <vt:lpstr>Thevenin and Norton</vt:lpstr>
      <vt:lpstr>Exercise 1: Resistors</vt:lpstr>
      <vt:lpstr>Exercise 3: Capacitors </vt:lpstr>
      <vt:lpstr>Signals and modulation</vt:lpstr>
      <vt:lpstr>Exercise 4: Diode detectors</vt:lpstr>
      <vt:lpstr>AM Modulator for previous exercise</vt:lpstr>
      <vt:lpstr>Exercise 5: Inductors </vt:lpstr>
      <vt:lpstr>PowerPoint Presentation</vt:lpstr>
      <vt:lpstr>Exercise 6: Diodes and snubbers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PowerPoint Presentation</vt:lpstr>
      <vt:lpstr>PowerPoint Presentation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1042</cp:revision>
  <cp:lastPrinted>2022-02-06T20:22:05Z</cp:lastPrinted>
  <dcterms:created xsi:type="dcterms:W3CDTF">2021-07-06T18:24:07Z</dcterms:created>
  <dcterms:modified xsi:type="dcterms:W3CDTF">2023-11-01T22:14:25Z</dcterms:modified>
  <cp:category/>
</cp:coreProperties>
</file>